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303" r:id="rId6"/>
    <p:sldId id="304" r:id="rId7"/>
    <p:sldId id="298" r:id="rId8"/>
    <p:sldId id="261" r:id="rId9"/>
    <p:sldId id="302" r:id="rId10"/>
    <p:sldId id="260" r:id="rId11"/>
    <p:sldId id="264" r:id="rId12"/>
    <p:sldId id="262" r:id="rId13"/>
    <p:sldId id="263" r:id="rId14"/>
    <p:sldId id="265" r:id="rId15"/>
    <p:sldId id="299" r:id="rId16"/>
    <p:sldId id="300" r:id="rId17"/>
    <p:sldId id="301" r:id="rId18"/>
    <p:sldId id="267" r:id="rId19"/>
    <p:sldId id="307" r:id="rId20"/>
    <p:sldId id="266" r:id="rId21"/>
    <p:sldId id="269" r:id="rId22"/>
    <p:sldId id="270" r:id="rId23"/>
    <p:sldId id="271" r:id="rId24"/>
    <p:sldId id="272" r:id="rId25"/>
    <p:sldId id="273" r:id="rId26"/>
    <p:sldId id="276" r:id="rId27"/>
    <p:sldId id="277" r:id="rId28"/>
    <p:sldId id="278" r:id="rId29"/>
    <p:sldId id="274" r:id="rId30"/>
    <p:sldId id="275" r:id="rId31"/>
    <p:sldId id="280" r:id="rId32"/>
    <p:sldId id="279" r:id="rId33"/>
    <p:sldId id="284" r:id="rId34"/>
    <p:sldId id="285" r:id="rId35"/>
    <p:sldId id="306" r:id="rId36"/>
    <p:sldId id="282" r:id="rId37"/>
    <p:sldId id="287" r:id="rId38"/>
    <p:sldId id="286" r:id="rId39"/>
    <p:sldId id="281" r:id="rId40"/>
    <p:sldId id="283" r:id="rId41"/>
    <p:sldId id="268" r:id="rId42"/>
    <p:sldId id="289" r:id="rId43"/>
    <p:sldId id="290" r:id="rId44"/>
    <p:sldId id="291" r:id="rId45"/>
    <p:sldId id="292" r:id="rId46"/>
    <p:sldId id="293" r:id="rId47"/>
    <p:sldId id="288" r:id="rId48"/>
    <p:sldId id="294" r:id="rId49"/>
    <p:sldId id="295" r:id="rId50"/>
    <p:sldId id="297" r:id="rId51"/>
    <p:sldId id="305" r:id="rId52"/>
  </p:sldIdLst>
  <p:sldSz cx="9144000" cy="6858000" type="screen4x3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3088496-2D6E-48CE-9EF0-3C43FC7543FA}">
          <p14:sldIdLst>
            <p14:sldId id="256"/>
            <p14:sldId id="257"/>
            <p14:sldId id="258"/>
            <p14:sldId id="259"/>
            <p14:sldId id="303"/>
            <p14:sldId id="304"/>
          </p14:sldIdLst>
        </p14:section>
        <p14:section name="摘要部分" id="{8DA65999-9608-4669-9013-2463E414035D}">
          <p14:sldIdLst>
            <p14:sldId id="298"/>
          </p14:sldIdLst>
        </p14:section>
        <p14:section name="Pipeline Manager" id="{CCECEABE-74CF-46A5-AACC-980B9F914229}">
          <p14:sldIdLst>
            <p14:sldId id="261"/>
            <p14:sldId id="302"/>
            <p14:sldId id="260"/>
            <p14:sldId id="264"/>
            <p14:sldId id="262"/>
            <p14:sldId id="263"/>
            <p14:sldId id="265"/>
            <p14:sldId id="299"/>
            <p14:sldId id="300"/>
            <p14:sldId id="301"/>
          </p14:sldIdLst>
        </p14:section>
        <p14:section name="Organize and share data" id="{9AC68391-0BE8-4FFD-AC99-3A22C9403191}">
          <p14:sldIdLst>
            <p14:sldId id="267"/>
            <p14:sldId id="307"/>
            <p14:sldId id="266"/>
            <p14:sldId id="269"/>
            <p14:sldId id="270"/>
            <p14:sldId id="271"/>
            <p14:sldId id="272"/>
            <p14:sldId id="273"/>
            <p14:sldId id="276"/>
            <p14:sldId id="277"/>
            <p14:sldId id="278"/>
            <p14:sldId id="274"/>
            <p14:sldId id="275"/>
          </p14:sldIdLst>
        </p14:section>
        <p14:section name="Automatic preprocessing" id="{2DD30D36-BE1B-4184-9D71-1CD924D0ADA9}">
          <p14:sldIdLst>
            <p14:sldId id="280"/>
            <p14:sldId id="279"/>
            <p14:sldId id="284"/>
            <p14:sldId id="285"/>
            <p14:sldId id="306"/>
            <p14:sldId id="282"/>
            <p14:sldId id="287"/>
            <p14:sldId id="286"/>
            <p14:sldId id="281"/>
            <p14:sldId id="283"/>
            <p14:sldId id="268"/>
            <p14:sldId id="289"/>
            <p14:sldId id="290"/>
            <p14:sldId id="291"/>
            <p14:sldId id="292"/>
          </p14:sldIdLst>
        </p14:section>
        <p14:section name="Install easily  and resolve dependency hell" id="{C5E16910-351A-43FC-B717-1C5468B7BB26}">
          <p14:sldIdLst>
            <p14:sldId id="293"/>
            <p14:sldId id="288"/>
            <p14:sldId id="294"/>
            <p14:sldId id="295"/>
          </p14:sldIdLst>
        </p14:section>
        <p14:section name="Discussion" id="{70B3FB8A-EF47-4068-876D-14C689821EE1}">
          <p14:sldIdLst>
            <p14:sldId id="297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AFCA0-9338-437F-AEFC-DB8729A9EFA3}" v="25" dt="2019-05-06T07:22:27.957"/>
    <p1510:client id="{2311DA35-D82F-4DB6-B83C-09BE33418FDF}" v="588" dt="2019-05-06T10:23:45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87637" autoAdjust="0"/>
  </p:normalViewPr>
  <p:slideViewPr>
    <p:cSldViewPr snapToGrid="0" snapToObjects="1">
      <p:cViewPr varScale="1">
        <p:scale>
          <a:sx n="128" d="100"/>
          <a:sy n="128" d="100"/>
        </p:scale>
        <p:origin x="1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夏骁凯" userId="344d9516-ed3d-4546-836d-c8463077b2e4" providerId="ADAL" clId="{0F7AFCA0-9338-437F-AEFC-DB8729A9EFA3}"/>
    <pc:docChg chg="undo custSel addSld modSld sldOrd modSection">
      <pc:chgData name="夏骁凯" userId="344d9516-ed3d-4546-836d-c8463077b2e4" providerId="ADAL" clId="{0F7AFCA0-9338-437F-AEFC-DB8729A9EFA3}" dt="2019-05-06T07:22:36.738" v="179" actId="20577"/>
      <pc:docMkLst>
        <pc:docMk/>
      </pc:docMkLst>
      <pc:sldChg chg="modSp">
        <pc:chgData name="夏骁凯" userId="344d9516-ed3d-4546-836d-c8463077b2e4" providerId="ADAL" clId="{0F7AFCA0-9338-437F-AEFC-DB8729A9EFA3}" dt="2019-05-06T07:17:01.494" v="151" actId="27636"/>
        <pc:sldMkLst>
          <pc:docMk/>
          <pc:sldMk cId="864484397" sldId="275"/>
        </pc:sldMkLst>
        <pc:spChg chg="mod">
          <ac:chgData name="夏骁凯" userId="344d9516-ed3d-4546-836d-c8463077b2e4" providerId="ADAL" clId="{0F7AFCA0-9338-437F-AEFC-DB8729A9EFA3}" dt="2019-05-06T07:17:01.494" v="151" actId="27636"/>
          <ac:spMkLst>
            <pc:docMk/>
            <pc:sldMk cId="864484397" sldId="275"/>
            <ac:spMk id="3" creationId="{DF3E4A45-9021-4DA4-856F-588D0FB5509F}"/>
          </ac:spMkLst>
        </pc:spChg>
      </pc:sldChg>
      <pc:sldChg chg="modSp">
        <pc:chgData name="夏骁凯" userId="344d9516-ed3d-4546-836d-c8463077b2e4" providerId="ADAL" clId="{0F7AFCA0-9338-437F-AEFC-DB8729A9EFA3}" dt="2019-05-06T06:45:38.316" v="11"/>
        <pc:sldMkLst>
          <pc:docMk/>
          <pc:sldMk cId="1234490583" sldId="294"/>
        </pc:sldMkLst>
        <pc:spChg chg="mod">
          <ac:chgData name="夏骁凯" userId="344d9516-ed3d-4546-836d-c8463077b2e4" providerId="ADAL" clId="{0F7AFCA0-9338-437F-AEFC-DB8729A9EFA3}" dt="2019-05-06T06:45:38.316" v="11"/>
          <ac:spMkLst>
            <pc:docMk/>
            <pc:sldMk cId="1234490583" sldId="294"/>
            <ac:spMk id="3" creationId="{89849447-F8BC-455D-A750-E67FB821CABE}"/>
          </ac:spMkLst>
        </pc:spChg>
      </pc:sldChg>
      <pc:sldChg chg="modSp new add ord">
        <pc:chgData name="夏骁凯" userId="344d9516-ed3d-4546-836d-c8463077b2e4" providerId="ADAL" clId="{0F7AFCA0-9338-437F-AEFC-DB8729A9EFA3}" dt="2019-05-06T07:22:36.738" v="179" actId="20577"/>
        <pc:sldMkLst>
          <pc:docMk/>
          <pc:sldMk cId="2103428097" sldId="306"/>
        </pc:sldMkLst>
        <pc:spChg chg="mod">
          <ac:chgData name="夏骁凯" userId="344d9516-ed3d-4546-836d-c8463077b2e4" providerId="ADAL" clId="{0F7AFCA0-9338-437F-AEFC-DB8729A9EFA3}" dt="2019-05-06T06:47:09.367" v="37"/>
          <ac:spMkLst>
            <pc:docMk/>
            <pc:sldMk cId="2103428097" sldId="306"/>
            <ac:spMk id="2" creationId="{231A3C87-AD75-407A-A79D-62D5C1840CCA}"/>
          </ac:spMkLst>
        </pc:spChg>
        <pc:spChg chg="mod">
          <ac:chgData name="夏骁凯" userId="344d9516-ed3d-4546-836d-c8463077b2e4" providerId="ADAL" clId="{0F7AFCA0-9338-437F-AEFC-DB8729A9EFA3}" dt="2019-05-06T07:22:36.738" v="179" actId="20577"/>
          <ac:spMkLst>
            <pc:docMk/>
            <pc:sldMk cId="2103428097" sldId="306"/>
            <ac:spMk id="3" creationId="{C4B9282B-2E16-46F0-864B-81168161CC20}"/>
          </ac:spMkLst>
        </pc:spChg>
      </pc:sldChg>
    </pc:docChg>
  </pc:docChgLst>
  <pc:docChgLst>
    <pc:chgData name="骁凯 夏" userId="344d9516-ed3d-4546-836d-c8463077b2e4" providerId="ADAL" clId="{2311DA35-D82F-4DB6-B83C-09BE33418FDF}"/>
    <pc:docChg chg="undo redo custSel mod addSld delSld modSld sldOrd addSection delSection modSection">
      <pc:chgData name="骁凯 夏" userId="344d9516-ed3d-4546-836d-c8463077b2e4" providerId="ADAL" clId="{2311DA35-D82F-4DB6-B83C-09BE33418FDF}" dt="2019-05-06T10:34:48.396" v="5057" actId="20577"/>
      <pc:docMkLst>
        <pc:docMk/>
      </pc:docMkLst>
      <pc:sldChg chg="addSp modSp mod setBg setClrOvrMap">
        <pc:chgData name="骁凯 夏" userId="344d9516-ed3d-4546-836d-c8463077b2e4" providerId="ADAL" clId="{2311DA35-D82F-4DB6-B83C-09BE33418FDF}" dt="2019-05-05T04:27:45.413" v="3703" actId="1076"/>
        <pc:sldMkLst>
          <pc:docMk/>
          <pc:sldMk cId="4258772501" sldId="256"/>
        </pc:sldMkLst>
        <pc:spChg chg="mod">
          <ac:chgData name="骁凯 夏" userId="344d9516-ed3d-4546-836d-c8463077b2e4" providerId="ADAL" clId="{2311DA35-D82F-4DB6-B83C-09BE33418FDF}" dt="2019-05-05T04:27:40.332" v="3702" actId="1076"/>
          <ac:spMkLst>
            <pc:docMk/>
            <pc:sldMk cId="4258772501" sldId="256"/>
            <ac:spMk id="2" creationId="{0ACEC94D-01A1-794C-A6E8-46DF0ECAEFBA}"/>
          </ac:spMkLst>
        </pc:spChg>
        <pc:spChg chg="mod">
          <ac:chgData name="骁凯 夏" userId="344d9516-ed3d-4546-836d-c8463077b2e4" providerId="ADAL" clId="{2311DA35-D82F-4DB6-B83C-09BE33418FDF}" dt="2019-05-05T04:27:45.413" v="3703" actId="1076"/>
          <ac:spMkLst>
            <pc:docMk/>
            <pc:sldMk cId="4258772501" sldId="256"/>
            <ac:spMk id="3" creationId="{B5C37394-0175-C349-9292-619D4B034E9D}"/>
          </ac:spMkLst>
        </pc:spChg>
        <pc:spChg chg="add mod">
          <ac:chgData name="骁凯 夏" userId="344d9516-ed3d-4546-836d-c8463077b2e4" providerId="ADAL" clId="{2311DA35-D82F-4DB6-B83C-09BE33418FDF}" dt="2019-05-03T06:19:29.347" v="2017" actId="947"/>
          <ac:spMkLst>
            <pc:docMk/>
            <pc:sldMk cId="4258772501" sldId="256"/>
            <ac:spMk id="15" creationId="{80A4B931-B7F0-403E-9F40-8A4054A04FC8}"/>
          </ac:spMkLst>
        </pc:spChg>
        <pc:spChg chg="add mod">
          <ac:chgData name="骁凯 夏" userId="344d9516-ed3d-4546-836d-c8463077b2e4" providerId="ADAL" clId="{2311DA35-D82F-4DB6-B83C-09BE33418FDF}" dt="2019-05-03T06:19:29.356" v="2021" actId="947"/>
          <ac:spMkLst>
            <pc:docMk/>
            <pc:sldMk cId="4258772501" sldId="256"/>
            <ac:spMk id="17" creationId="{4CEAF602-346E-4A18-BDCE-F489E035CFF7}"/>
          </ac:spMkLst>
        </pc:spChg>
        <pc:spChg chg="add mod">
          <ac:chgData name="骁凯 夏" userId="344d9516-ed3d-4546-836d-c8463077b2e4" providerId="ADAL" clId="{2311DA35-D82F-4DB6-B83C-09BE33418FDF}" dt="2019-05-03T06:19:29.364" v="2025" actId="947"/>
          <ac:spMkLst>
            <pc:docMk/>
            <pc:sldMk cId="4258772501" sldId="256"/>
            <ac:spMk id="19" creationId="{F74A1337-596D-453E-B873-BCF1760EE8DE}"/>
          </ac:spMkLst>
        </pc:spChg>
        <pc:picChg chg="add mod">
          <ac:chgData name="骁凯 夏" userId="344d9516-ed3d-4546-836d-c8463077b2e4" providerId="ADAL" clId="{2311DA35-D82F-4DB6-B83C-09BE33418FDF}" dt="2019-05-01T03:20:34.251" v="110" actId="1076"/>
          <ac:picMkLst>
            <pc:docMk/>
            <pc:sldMk cId="4258772501" sldId="256"/>
            <ac:picMk id="4" creationId="{EE596154-8E76-48CE-A9C0-2BB4CD78AD98}"/>
          </ac:picMkLst>
        </pc:picChg>
        <pc:picChg chg="add mod">
          <ac:chgData name="骁凯 夏" userId="344d9516-ed3d-4546-836d-c8463077b2e4" providerId="ADAL" clId="{2311DA35-D82F-4DB6-B83C-09BE33418FDF}" dt="2019-05-01T03:20:41.219" v="111" actId="1076"/>
          <ac:picMkLst>
            <pc:docMk/>
            <pc:sldMk cId="4258772501" sldId="256"/>
            <ac:picMk id="6" creationId="{A78E73D5-6E75-440C-9DF0-A878723F3D72}"/>
          </ac:picMkLst>
        </pc:picChg>
        <pc:picChg chg="add mod">
          <ac:chgData name="骁凯 夏" userId="344d9516-ed3d-4546-836d-c8463077b2e4" providerId="ADAL" clId="{2311DA35-D82F-4DB6-B83C-09BE33418FDF}" dt="2019-05-01T03:20:47.564" v="113" actId="1076"/>
          <ac:picMkLst>
            <pc:docMk/>
            <pc:sldMk cId="4258772501" sldId="256"/>
            <ac:picMk id="8" creationId="{1650205F-FBF0-411E-B6B9-B0E5A33DDA76}"/>
          </ac:picMkLst>
        </pc:picChg>
        <pc:picChg chg="add mod ord">
          <ac:chgData name="骁凯 夏" userId="344d9516-ed3d-4546-836d-c8463077b2e4" providerId="ADAL" clId="{2311DA35-D82F-4DB6-B83C-09BE33418FDF}" dt="2019-05-01T03:19:28.155" v="103" actId="26606"/>
          <ac:picMkLst>
            <pc:docMk/>
            <pc:sldMk cId="4258772501" sldId="256"/>
            <ac:picMk id="10" creationId="{0AAF3ED1-8440-43E1-8E7D-8309C37CFB71}"/>
          </ac:picMkLst>
        </pc:picChg>
      </pc:sldChg>
      <pc:sldChg chg="addSp modSp add mod setBg setClrOvrMap">
        <pc:chgData name="骁凯 夏" userId="344d9516-ed3d-4546-836d-c8463077b2e4" providerId="ADAL" clId="{2311DA35-D82F-4DB6-B83C-09BE33418FDF}" dt="2019-05-05T04:25:28.659" v="3664" actId="26606"/>
        <pc:sldMkLst>
          <pc:docMk/>
          <pc:sldMk cId="231029854" sldId="257"/>
        </pc:sldMkLst>
        <pc:spChg chg="mod">
          <ac:chgData name="骁凯 夏" userId="344d9516-ed3d-4546-836d-c8463077b2e4" providerId="ADAL" clId="{2311DA35-D82F-4DB6-B83C-09BE33418FDF}" dt="2019-05-05T04:25:28.659" v="3664" actId="26606"/>
          <ac:spMkLst>
            <pc:docMk/>
            <pc:sldMk cId="231029854" sldId="257"/>
            <ac:spMk id="2" creationId="{74E193C8-3536-4C5E-9386-076D40C748BD}"/>
          </ac:spMkLst>
        </pc:spChg>
        <pc:spChg chg="mod">
          <ac:chgData name="骁凯 夏" userId="344d9516-ed3d-4546-836d-c8463077b2e4" providerId="ADAL" clId="{2311DA35-D82F-4DB6-B83C-09BE33418FDF}" dt="2019-05-05T04:25:28.659" v="3664" actId="26606"/>
          <ac:spMkLst>
            <pc:docMk/>
            <pc:sldMk cId="231029854" sldId="257"/>
            <ac:spMk id="3" creationId="{23EC972E-C795-4751-A8D4-D007FED23D7C}"/>
          </ac:spMkLst>
        </pc:spChg>
        <pc:spChg chg="add">
          <ac:chgData name="骁凯 夏" userId="344d9516-ed3d-4546-836d-c8463077b2e4" providerId="ADAL" clId="{2311DA35-D82F-4DB6-B83C-09BE33418FDF}" dt="2019-05-05T04:25:28.659" v="3664" actId="26606"/>
          <ac:spMkLst>
            <pc:docMk/>
            <pc:sldMk cId="231029854" sldId="257"/>
            <ac:spMk id="8" creationId="{3A4F209C-C20E-4FA7-B241-1EF4F8D193B2}"/>
          </ac:spMkLst>
        </pc:spChg>
        <pc:spChg chg="add">
          <ac:chgData name="骁凯 夏" userId="344d9516-ed3d-4546-836d-c8463077b2e4" providerId="ADAL" clId="{2311DA35-D82F-4DB6-B83C-09BE33418FDF}" dt="2019-05-05T04:25:28.659" v="3664" actId="26606"/>
          <ac:spMkLst>
            <pc:docMk/>
            <pc:sldMk cId="231029854" sldId="257"/>
            <ac:spMk id="10" creationId="{E4564234-45B0-4ED8-A9E2-199C00173276}"/>
          </ac:spMkLst>
        </pc:spChg>
      </pc:sldChg>
      <pc:sldChg chg="addSp delSp modSp add mod setBg">
        <pc:chgData name="骁凯 夏" userId="344d9516-ed3d-4546-836d-c8463077b2e4" providerId="ADAL" clId="{2311DA35-D82F-4DB6-B83C-09BE33418FDF}" dt="2019-05-06T09:34:50.577" v="5010"/>
        <pc:sldMkLst>
          <pc:docMk/>
          <pc:sldMk cId="3931225470" sldId="258"/>
        </pc:sldMkLst>
        <pc:spChg chg="mod">
          <ac:chgData name="骁凯 夏" userId="344d9516-ed3d-4546-836d-c8463077b2e4" providerId="ADAL" clId="{2311DA35-D82F-4DB6-B83C-09BE33418FDF}" dt="2019-05-06T04:18:48.528" v="4969"/>
          <ac:spMkLst>
            <pc:docMk/>
            <pc:sldMk cId="3931225470" sldId="258"/>
            <ac:spMk id="2" creationId="{474B79CC-7398-4627-882B-2A3303B384A0}"/>
          </ac:spMkLst>
        </pc:spChg>
        <pc:spChg chg="del mod">
          <ac:chgData name="骁凯 夏" userId="344d9516-ed3d-4546-836d-c8463077b2e4" providerId="ADAL" clId="{2311DA35-D82F-4DB6-B83C-09BE33418FDF}" dt="2019-05-05T04:25:42.728" v="3665" actId="26606"/>
          <ac:spMkLst>
            <pc:docMk/>
            <pc:sldMk cId="3931225470" sldId="258"/>
            <ac:spMk id="3" creationId="{16D5AE37-9C91-4C69-A3C2-78D01272B548}"/>
          </ac:spMkLst>
        </pc:spChg>
        <pc:graphicFrameChg chg="add mod">
          <ac:chgData name="骁凯 夏" userId="344d9516-ed3d-4546-836d-c8463077b2e4" providerId="ADAL" clId="{2311DA35-D82F-4DB6-B83C-09BE33418FDF}" dt="2019-05-06T09:34:50.577" v="5010"/>
          <ac:graphicFrameMkLst>
            <pc:docMk/>
            <pc:sldMk cId="3931225470" sldId="258"/>
            <ac:graphicFrameMk id="5" creationId="{9A4F121C-7B86-4CE7-9A86-CE8CEF7C826C}"/>
          </ac:graphicFrameMkLst>
        </pc:graphicFrameChg>
      </pc:sldChg>
      <pc:sldChg chg="addSp delSp modSp add">
        <pc:chgData name="骁凯 夏" userId="344d9516-ed3d-4546-836d-c8463077b2e4" providerId="ADAL" clId="{2311DA35-D82F-4DB6-B83C-09BE33418FDF}" dt="2019-05-06T03:23:18.252" v="4766" actId="1076"/>
        <pc:sldMkLst>
          <pc:docMk/>
          <pc:sldMk cId="3711900210" sldId="259"/>
        </pc:sldMkLst>
        <pc:spChg chg="mod">
          <ac:chgData name="骁凯 夏" userId="344d9516-ed3d-4546-836d-c8463077b2e4" providerId="ADAL" clId="{2311DA35-D82F-4DB6-B83C-09BE33418FDF}" dt="2019-05-06T03:22:46.501" v="4757" actId="404"/>
          <ac:spMkLst>
            <pc:docMk/>
            <pc:sldMk cId="3711900210" sldId="259"/>
            <ac:spMk id="2" creationId="{AEEFFFD6-CCE0-4E8B-ACD1-4100EC538735}"/>
          </ac:spMkLst>
        </pc:spChg>
        <pc:spChg chg="mod">
          <ac:chgData name="骁凯 夏" userId="344d9516-ed3d-4546-836d-c8463077b2e4" providerId="ADAL" clId="{2311DA35-D82F-4DB6-B83C-09BE33418FDF}" dt="2019-05-06T03:23:09.756" v="4765" actId="20577"/>
          <ac:spMkLst>
            <pc:docMk/>
            <pc:sldMk cId="3711900210" sldId="259"/>
            <ac:spMk id="3" creationId="{F5587950-CD5F-4DD4-A41E-055134AEA769}"/>
          </ac:spMkLst>
        </pc:spChg>
        <pc:spChg chg="add del mod">
          <ac:chgData name="骁凯 夏" userId="344d9516-ed3d-4546-836d-c8463077b2e4" providerId="ADAL" clId="{2311DA35-D82F-4DB6-B83C-09BE33418FDF}" dt="2019-05-06T03:22:11.806" v="4717" actId="478"/>
          <ac:spMkLst>
            <pc:docMk/>
            <pc:sldMk cId="3711900210" sldId="259"/>
            <ac:spMk id="4" creationId="{22ADA5E9-704E-4A47-8537-5DBD60FE8A84}"/>
          </ac:spMkLst>
        </pc:spChg>
        <pc:spChg chg="add del mod">
          <ac:chgData name="骁凯 夏" userId="344d9516-ed3d-4546-836d-c8463077b2e4" providerId="ADAL" clId="{2311DA35-D82F-4DB6-B83C-09BE33418FDF}" dt="2019-05-06T03:22:11.806" v="4717" actId="478"/>
          <ac:spMkLst>
            <pc:docMk/>
            <pc:sldMk cId="3711900210" sldId="259"/>
            <ac:spMk id="5" creationId="{7422664E-CA35-4282-AAC5-64CF926F4F3D}"/>
          </ac:spMkLst>
        </pc:spChg>
        <pc:spChg chg="add del mod">
          <ac:chgData name="骁凯 夏" userId="344d9516-ed3d-4546-836d-c8463077b2e4" providerId="ADAL" clId="{2311DA35-D82F-4DB6-B83C-09BE33418FDF}" dt="2019-05-06T03:22:03.256" v="4716"/>
          <ac:spMkLst>
            <pc:docMk/>
            <pc:sldMk cId="3711900210" sldId="259"/>
            <ac:spMk id="6" creationId="{FEE482D7-A576-4658-88FE-45BFB562DDA7}"/>
          </ac:spMkLst>
        </pc:spChg>
        <pc:spChg chg="add mod">
          <ac:chgData name="骁凯 夏" userId="344d9516-ed3d-4546-836d-c8463077b2e4" providerId="ADAL" clId="{2311DA35-D82F-4DB6-B83C-09BE33418FDF}" dt="2019-05-06T03:23:18.252" v="4766" actId="1076"/>
          <ac:spMkLst>
            <pc:docMk/>
            <pc:sldMk cId="3711900210" sldId="259"/>
            <ac:spMk id="7" creationId="{1B9BA9A3-C29B-4CED-90FD-1ADC534532DF}"/>
          </ac:spMkLst>
        </pc:spChg>
      </pc:sldChg>
      <pc:sldChg chg="addSp delSp modSp add">
        <pc:chgData name="骁凯 夏" userId="344d9516-ed3d-4546-836d-c8463077b2e4" providerId="ADAL" clId="{2311DA35-D82F-4DB6-B83C-09BE33418FDF}" dt="2019-05-03T06:19:29.583" v="2070" actId="947"/>
        <pc:sldMkLst>
          <pc:docMk/>
          <pc:sldMk cId="3900510322" sldId="260"/>
        </pc:sldMkLst>
        <pc:spChg chg="mod">
          <ac:chgData name="骁凯 夏" userId="344d9516-ed3d-4546-836d-c8463077b2e4" providerId="ADAL" clId="{2311DA35-D82F-4DB6-B83C-09BE33418FDF}" dt="2019-05-03T06:19:29.565" v="2066" actId="947"/>
          <ac:spMkLst>
            <pc:docMk/>
            <pc:sldMk cId="3900510322" sldId="260"/>
            <ac:spMk id="2" creationId="{7EE9DB6D-A3DE-48D4-A767-DD3B35FD83EE}"/>
          </ac:spMkLst>
        </pc:spChg>
        <pc:spChg chg="mod">
          <ac:chgData name="骁凯 夏" userId="344d9516-ed3d-4546-836d-c8463077b2e4" providerId="ADAL" clId="{2311DA35-D82F-4DB6-B83C-09BE33418FDF}" dt="2019-05-03T06:19:29.583" v="2070" actId="947"/>
          <ac:spMkLst>
            <pc:docMk/>
            <pc:sldMk cId="3900510322" sldId="260"/>
            <ac:spMk id="3" creationId="{EFA19A83-9533-4585-935E-9127463EFA16}"/>
          </ac:spMkLst>
        </pc:spChg>
        <pc:spChg chg="add del">
          <ac:chgData name="骁凯 夏" userId="344d9516-ed3d-4546-836d-c8463077b2e4" providerId="ADAL" clId="{2311DA35-D82F-4DB6-B83C-09BE33418FDF}" dt="2019-05-01T12:00:43.194" v="670"/>
          <ac:spMkLst>
            <pc:docMk/>
            <pc:sldMk cId="3900510322" sldId="260"/>
            <ac:spMk id="4" creationId="{C0CD6DFD-319A-407E-AD50-BD3DD4B5E32C}"/>
          </ac:spMkLst>
        </pc:spChg>
      </pc:sldChg>
      <pc:sldChg chg="addSp delSp modSp add">
        <pc:chgData name="骁凯 夏" userId="344d9516-ed3d-4546-836d-c8463077b2e4" providerId="ADAL" clId="{2311DA35-D82F-4DB6-B83C-09BE33418FDF}" dt="2019-05-06T10:34:48.396" v="5057" actId="20577"/>
        <pc:sldMkLst>
          <pc:docMk/>
          <pc:sldMk cId="3943860868" sldId="261"/>
        </pc:sldMkLst>
        <pc:spChg chg="mod">
          <ac:chgData name="骁凯 夏" userId="344d9516-ed3d-4546-836d-c8463077b2e4" providerId="ADAL" clId="{2311DA35-D82F-4DB6-B83C-09BE33418FDF}" dt="2019-05-06T10:34:48.396" v="5057" actId="20577"/>
          <ac:spMkLst>
            <pc:docMk/>
            <pc:sldMk cId="3943860868" sldId="261"/>
            <ac:spMk id="2" creationId="{849455B5-370D-4214-AEA5-6AB7412FE30E}"/>
          </ac:spMkLst>
        </pc:spChg>
        <pc:spChg chg="del mod">
          <ac:chgData name="骁凯 夏" userId="344d9516-ed3d-4546-836d-c8463077b2e4" providerId="ADAL" clId="{2311DA35-D82F-4DB6-B83C-09BE33418FDF}" dt="2019-05-01T03:50:13.204" v="388" actId="478"/>
          <ac:spMkLst>
            <pc:docMk/>
            <pc:sldMk cId="3943860868" sldId="261"/>
            <ac:spMk id="3" creationId="{18687718-B59C-448F-9379-71B9D39A92B3}"/>
          </ac:spMkLst>
        </pc:spChg>
        <pc:spChg chg="add mod">
          <ac:chgData name="骁凯 夏" userId="344d9516-ed3d-4546-836d-c8463077b2e4" providerId="ADAL" clId="{2311DA35-D82F-4DB6-B83C-09BE33418FDF}" dt="2019-05-03T06:21:42.958" v="2246" actId="403"/>
          <ac:spMkLst>
            <pc:docMk/>
            <pc:sldMk cId="3943860868" sldId="261"/>
            <ac:spMk id="3" creationId="{F67BC6B1-F112-4D0D-95F7-4D41A7F24286}"/>
          </ac:spMkLst>
        </pc:spChg>
        <pc:picChg chg="add del mod">
          <ac:chgData name="骁凯 夏" userId="344d9516-ed3d-4546-836d-c8463077b2e4" providerId="ADAL" clId="{2311DA35-D82F-4DB6-B83C-09BE33418FDF}" dt="2019-05-03T06:20:01.308" v="2226" actId="478"/>
          <ac:picMkLst>
            <pc:docMk/>
            <pc:sldMk cId="3943860868" sldId="261"/>
            <ac:picMk id="5" creationId="{5E53B979-ADDE-42F8-98F0-52171B592700}"/>
          </ac:picMkLst>
        </pc:picChg>
      </pc:sldChg>
      <pc:sldChg chg="modSp add">
        <pc:chgData name="骁凯 夏" userId="344d9516-ed3d-4546-836d-c8463077b2e4" providerId="ADAL" clId="{2311DA35-D82F-4DB6-B83C-09BE33418FDF}" dt="2019-05-03T06:19:29.627" v="2082" actId="947"/>
        <pc:sldMkLst>
          <pc:docMk/>
          <pc:sldMk cId="153643086" sldId="262"/>
        </pc:sldMkLst>
        <pc:spChg chg="mod">
          <ac:chgData name="骁凯 夏" userId="344d9516-ed3d-4546-836d-c8463077b2e4" providerId="ADAL" clId="{2311DA35-D82F-4DB6-B83C-09BE33418FDF}" dt="2019-05-03T06:19:29.612" v="2078" actId="947"/>
          <ac:spMkLst>
            <pc:docMk/>
            <pc:sldMk cId="153643086" sldId="262"/>
            <ac:spMk id="2" creationId="{124E8F74-1943-410E-BE38-C941FB1DD4A1}"/>
          </ac:spMkLst>
        </pc:spChg>
        <pc:spChg chg="mod">
          <ac:chgData name="骁凯 夏" userId="344d9516-ed3d-4546-836d-c8463077b2e4" providerId="ADAL" clId="{2311DA35-D82F-4DB6-B83C-09BE33418FDF}" dt="2019-05-03T06:19:29.627" v="2082" actId="947"/>
          <ac:spMkLst>
            <pc:docMk/>
            <pc:sldMk cId="153643086" sldId="262"/>
            <ac:spMk id="3" creationId="{D53A43D3-5FD2-4804-8005-3EA451FED722}"/>
          </ac:spMkLst>
        </pc:spChg>
      </pc:sldChg>
      <pc:sldChg chg="addSp modSp add">
        <pc:chgData name="骁凯 夏" userId="344d9516-ed3d-4546-836d-c8463077b2e4" providerId="ADAL" clId="{2311DA35-D82F-4DB6-B83C-09BE33418FDF}" dt="2019-05-05T04:28:26.028" v="3706" actId="404"/>
        <pc:sldMkLst>
          <pc:docMk/>
          <pc:sldMk cId="1857554708" sldId="263"/>
        </pc:sldMkLst>
        <pc:spChg chg="mod">
          <ac:chgData name="骁凯 夏" userId="344d9516-ed3d-4546-836d-c8463077b2e4" providerId="ADAL" clId="{2311DA35-D82F-4DB6-B83C-09BE33418FDF}" dt="2019-05-05T04:28:26.028" v="3706" actId="404"/>
          <ac:spMkLst>
            <pc:docMk/>
            <pc:sldMk cId="1857554708" sldId="263"/>
            <ac:spMk id="2" creationId="{1CB95780-C203-461A-8C9D-604E95B5BF82}"/>
          </ac:spMkLst>
        </pc:spChg>
        <pc:spChg chg="mod">
          <ac:chgData name="骁凯 夏" userId="344d9516-ed3d-4546-836d-c8463077b2e4" providerId="ADAL" clId="{2311DA35-D82F-4DB6-B83C-09BE33418FDF}" dt="2019-05-03T06:19:29.660" v="2090" actId="947"/>
          <ac:spMkLst>
            <pc:docMk/>
            <pc:sldMk cId="1857554708" sldId="263"/>
            <ac:spMk id="3" creationId="{0926AC6D-B3E0-4D40-BEC8-C999BC84CEAA}"/>
          </ac:spMkLst>
        </pc:spChg>
        <pc:picChg chg="add mod">
          <ac:chgData name="骁凯 夏" userId="344d9516-ed3d-4546-836d-c8463077b2e4" providerId="ADAL" clId="{2311DA35-D82F-4DB6-B83C-09BE33418FDF}" dt="2019-05-01T12:52:45.162" v="881" actId="1076"/>
          <ac:picMkLst>
            <pc:docMk/>
            <pc:sldMk cId="1857554708" sldId="263"/>
            <ac:picMk id="5" creationId="{0E329DDD-15E6-4416-A542-DB914AA1BCB4}"/>
          </ac:picMkLst>
        </pc:picChg>
      </pc:sldChg>
      <pc:sldChg chg="addSp delSp modSp add">
        <pc:chgData name="骁凯 夏" userId="344d9516-ed3d-4546-836d-c8463077b2e4" providerId="ADAL" clId="{2311DA35-D82F-4DB6-B83C-09BE33418FDF}" dt="2019-05-03T06:19:29.597" v="2074" actId="947"/>
        <pc:sldMkLst>
          <pc:docMk/>
          <pc:sldMk cId="1725157252" sldId="264"/>
        </pc:sldMkLst>
        <pc:spChg chg="mod">
          <ac:chgData name="骁凯 夏" userId="344d9516-ed3d-4546-836d-c8463077b2e4" providerId="ADAL" clId="{2311DA35-D82F-4DB6-B83C-09BE33418FDF}" dt="2019-05-03T06:19:29.597" v="2074" actId="947"/>
          <ac:spMkLst>
            <pc:docMk/>
            <pc:sldMk cId="1725157252" sldId="264"/>
            <ac:spMk id="2" creationId="{7981B15E-15DA-415E-A130-848CCEA2ACF3}"/>
          </ac:spMkLst>
        </pc:spChg>
        <pc:spChg chg="del">
          <ac:chgData name="骁凯 夏" userId="344d9516-ed3d-4546-836d-c8463077b2e4" providerId="ADAL" clId="{2311DA35-D82F-4DB6-B83C-09BE33418FDF}" dt="2019-05-01T12:43:02.908" v="838" actId="931"/>
          <ac:spMkLst>
            <pc:docMk/>
            <pc:sldMk cId="1725157252" sldId="264"/>
            <ac:spMk id="3" creationId="{75E6CD85-9D57-47D4-80C4-5627703228EC}"/>
          </ac:spMkLst>
        </pc:spChg>
        <pc:picChg chg="add mod">
          <ac:chgData name="骁凯 夏" userId="344d9516-ed3d-4546-836d-c8463077b2e4" providerId="ADAL" clId="{2311DA35-D82F-4DB6-B83C-09BE33418FDF}" dt="2019-05-01T12:46:28.974" v="847" actId="1076"/>
          <ac:picMkLst>
            <pc:docMk/>
            <pc:sldMk cId="1725157252" sldId="264"/>
            <ac:picMk id="5" creationId="{C6915816-D3FE-4931-8BD6-93E65616D264}"/>
          </ac:picMkLst>
        </pc:picChg>
      </pc:sldChg>
      <pc:sldChg chg="modSp add">
        <pc:chgData name="骁凯 夏" userId="344d9516-ed3d-4546-836d-c8463077b2e4" providerId="ADAL" clId="{2311DA35-D82F-4DB6-B83C-09BE33418FDF}" dt="2019-05-03T06:19:29.691" v="2098" actId="947"/>
        <pc:sldMkLst>
          <pc:docMk/>
          <pc:sldMk cId="514829009" sldId="265"/>
        </pc:sldMkLst>
        <pc:spChg chg="mod">
          <ac:chgData name="骁凯 夏" userId="344d9516-ed3d-4546-836d-c8463077b2e4" providerId="ADAL" clId="{2311DA35-D82F-4DB6-B83C-09BE33418FDF}" dt="2019-05-03T06:19:29.674" v="2094" actId="947"/>
          <ac:spMkLst>
            <pc:docMk/>
            <pc:sldMk cId="514829009" sldId="265"/>
            <ac:spMk id="2" creationId="{489563B4-FDE7-4B1F-92E8-DD856BA051CF}"/>
          </ac:spMkLst>
        </pc:spChg>
        <pc:spChg chg="mod">
          <ac:chgData name="骁凯 夏" userId="344d9516-ed3d-4546-836d-c8463077b2e4" providerId="ADAL" clId="{2311DA35-D82F-4DB6-B83C-09BE33418FDF}" dt="2019-05-03T06:19:29.691" v="2098" actId="947"/>
          <ac:spMkLst>
            <pc:docMk/>
            <pc:sldMk cId="514829009" sldId="265"/>
            <ac:spMk id="3" creationId="{9ED12566-E708-44BC-A032-366FF7186C78}"/>
          </ac:spMkLst>
        </pc:spChg>
      </pc:sldChg>
      <pc:sldChg chg="modSp add">
        <pc:chgData name="骁凯 夏" userId="344d9516-ed3d-4546-836d-c8463077b2e4" providerId="ADAL" clId="{2311DA35-D82F-4DB6-B83C-09BE33418FDF}" dt="2019-05-03T06:19:29.754" v="2114" actId="947"/>
        <pc:sldMkLst>
          <pc:docMk/>
          <pc:sldMk cId="3846891312" sldId="266"/>
        </pc:sldMkLst>
        <pc:spChg chg="mod">
          <ac:chgData name="骁凯 夏" userId="344d9516-ed3d-4546-836d-c8463077b2e4" providerId="ADAL" clId="{2311DA35-D82F-4DB6-B83C-09BE33418FDF}" dt="2019-05-03T06:19:29.737" v="2110" actId="947"/>
          <ac:spMkLst>
            <pc:docMk/>
            <pc:sldMk cId="3846891312" sldId="266"/>
            <ac:spMk id="2" creationId="{018C557F-2A09-4CE1-9185-E4CE5DD60987}"/>
          </ac:spMkLst>
        </pc:spChg>
        <pc:spChg chg="mod">
          <ac:chgData name="骁凯 夏" userId="344d9516-ed3d-4546-836d-c8463077b2e4" providerId="ADAL" clId="{2311DA35-D82F-4DB6-B83C-09BE33418FDF}" dt="2019-05-03T06:19:29.754" v="2114" actId="947"/>
          <ac:spMkLst>
            <pc:docMk/>
            <pc:sldMk cId="3846891312" sldId="266"/>
            <ac:spMk id="3" creationId="{478F0A59-4BC9-47D7-B055-4F19253CC356}"/>
          </ac:spMkLst>
        </pc:spChg>
      </pc:sldChg>
      <pc:sldChg chg="modSp add">
        <pc:chgData name="骁凯 夏" userId="344d9516-ed3d-4546-836d-c8463077b2e4" providerId="ADAL" clId="{2311DA35-D82F-4DB6-B83C-09BE33418FDF}" dt="2019-05-03T06:22:13.987" v="2251" actId="404"/>
        <pc:sldMkLst>
          <pc:docMk/>
          <pc:sldMk cId="2064202115" sldId="267"/>
        </pc:sldMkLst>
        <pc:spChg chg="mod">
          <ac:chgData name="骁凯 夏" userId="344d9516-ed3d-4546-836d-c8463077b2e4" providerId="ADAL" clId="{2311DA35-D82F-4DB6-B83C-09BE33418FDF}" dt="2019-05-03T06:22:13.987" v="2251" actId="404"/>
          <ac:spMkLst>
            <pc:docMk/>
            <pc:sldMk cId="2064202115" sldId="267"/>
            <ac:spMk id="2" creationId="{8C72DB4B-4828-4E73-A21A-A21F599D5E5C}"/>
          </ac:spMkLst>
        </pc:spChg>
        <pc:spChg chg="mod">
          <ac:chgData name="骁凯 夏" userId="344d9516-ed3d-4546-836d-c8463077b2e4" providerId="ADAL" clId="{2311DA35-D82F-4DB6-B83C-09BE33418FDF}" dt="2019-05-03T06:19:56.235" v="2225" actId="404"/>
          <ac:spMkLst>
            <pc:docMk/>
            <pc:sldMk cId="2064202115" sldId="267"/>
            <ac:spMk id="3" creationId="{BE663170-B99D-48B8-A955-D06CA550BF47}"/>
          </ac:spMkLst>
        </pc:spChg>
      </pc:sldChg>
      <pc:sldChg chg="addSp modSp add modNotesTx">
        <pc:chgData name="骁凯 夏" userId="344d9516-ed3d-4546-836d-c8463077b2e4" providerId="ADAL" clId="{2311DA35-D82F-4DB6-B83C-09BE33418FDF}" dt="2019-05-03T06:19:30.249" v="2218" actId="947"/>
        <pc:sldMkLst>
          <pc:docMk/>
          <pc:sldMk cId="2913339709" sldId="268"/>
        </pc:sldMkLst>
        <pc:spChg chg="mod">
          <ac:chgData name="骁凯 夏" userId="344d9516-ed3d-4546-836d-c8463077b2e4" providerId="ADAL" clId="{2311DA35-D82F-4DB6-B83C-09BE33418FDF}" dt="2019-05-03T06:19:30.221" v="2210" actId="947"/>
          <ac:spMkLst>
            <pc:docMk/>
            <pc:sldMk cId="2913339709" sldId="268"/>
            <ac:spMk id="2" creationId="{CE703899-0122-4F08-B509-C6F12E97192E}"/>
          </ac:spMkLst>
        </pc:spChg>
        <pc:spChg chg="mod">
          <ac:chgData name="骁凯 夏" userId="344d9516-ed3d-4546-836d-c8463077b2e4" providerId="ADAL" clId="{2311DA35-D82F-4DB6-B83C-09BE33418FDF}" dt="2019-05-03T06:19:30.234" v="2214" actId="947"/>
          <ac:spMkLst>
            <pc:docMk/>
            <pc:sldMk cId="2913339709" sldId="268"/>
            <ac:spMk id="3" creationId="{96D55F7B-B6CE-457E-96AD-C972CC86DDF5}"/>
          </ac:spMkLst>
        </pc:spChg>
        <pc:spChg chg="add mod">
          <ac:chgData name="骁凯 夏" userId="344d9516-ed3d-4546-836d-c8463077b2e4" providerId="ADAL" clId="{2311DA35-D82F-4DB6-B83C-09BE33418FDF}" dt="2019-05-03T06:19:30.249" v="2218" actId="947"/>
          <ac:spMkLst>
            <pc:docMk/>
            <pc:sldMk cId="2913339709" sldId="268"/>
            <ac:spMk id="4" creationId="{61608F1E-658D-4378-9AF0-569714CB56F5}"/>
          </ac:spMkLst>
        </pc:spChg>
      </pc:sldChg>
      <pc:sldChg chg="modSp add">
        <pc:chgData name="骁凯 夏" userId="344d9516-ed3d-4546-836d-c8463077b2e4" providerId="ADAL" clId="{2311DA35-D82F-4DB6-B83C-09BE33418FDF}" dt="2019-05-03T06:19:29.801" v="2122" actId="947"/>
        <pc:sldMkLst>
          <pc:docMk/>
          <pc:sldMk cId="327247631" sldId="269"/>
        </pc:sldMkLst>
        <pc:spChg chg="mod">
          <ac:chgData name="骁凯 夏" userId="344d9516-ed3d-4546-836d-c8463077b2e4" providerId="ADAL" clId="{2311DA35-D82F-4DB6-B83C-09BE33418FDF}" dt="2019-05-03T06:19:29.772" v="2118" actId="947"/>
          <ac:spMkLst>
            <pc:docMk/>
            <pc:sldMk cId="327247631" sldId="269"/>
            <ac:spMk id="2" creationId="{5A15047D-6EA7-48A7-A7DB-BA1459C23801}"/>
          </ac:spMkLst>
        </pc:spChg>
        <pc:spChg chg="mod">
          <ac:chgData name="骁凯 夏" userId="344d9516-ed3d-4546-836d-c8463077b2e4" providerId="ADAL" clId="{2311DA35-D82F-4DB6-B83C-09BE33418FDF}" dt="2019-05-03T06:19:29.801" v="2122" actId="947"/>
          <ac:spMkLst>
            <pc:docMk/>
            <pc:sldMk cId="327247631" sldId="269"/>
            <ac:spMk id="3" creationId="{DC3AE63D-407C-48AC-A2B1-0F3AF2C95692}"/>
          </ac:spMkLst>
        </pc:spChg>
      </pc:sldChg>
      <pc:sldChg chg="modSp add">
        <pc:chgData name="骁凯 夏" userId="344d9516-ed3d-4546-836d-c8463077b2e4" providerId="ADAL" clId="{2311DA35-D82F-4DB6-B83C-09BE33418FDF}" dt="2019-05-03T06:19:29.829" v="2130" actId="947"/>
        <pc:sldMkLst>
          <pc:docMk/>
          <pc:sldMk cId="3502432933" sldId="270"/>
        </pc:sldMkLst>
        <pc:spChg chg="mod">
          <ac:chgData name="骁凯 夏" userId="344d9516-ed3d-4546-836d-c8463077b2e4" providerId="ADAL" clId="{2311DA35-D82F-4DB6-B83C-09BE33418FDF}" dt="2019-05-03T06:19:29.816" v="2126" actId="947"/>
          <ac:spMkLst>
            <pc:docMk/>
            <pc:sldMk cId="3502432933" sldId="270"/>
            <ac:spMk id="2" creationId="{E78C51A4-159F-4166-851A-8BB92E716BA0}"/>
          </ac:spMkLst>
        </pc:spChg>
        <pc:spChg chg="mod">
          <ac:chgData name="骁凯 夏" userId="344d9516-ed3d-4546-836d-c8463077b2e4" providerId="ADAL" clId="{2311DA35-D82F-4DB6-B83C-09BE33418FDF}" dt="2019-05-03T06:19:29.829" v="2130" actId="947"/>
          <ac:spMkLst>
            <pc:docMk/>
            <pc:sldMk cId="3502432933" sldId="270"/>
            <ac:spMk id="3" creationId="{BF6E66A1-EBEB-4412-ABE9-C9D2A61C2835}"/>
          </ac:spMkLst>
        </pc:spChg>
      </pc:sldChg>
      <pc:sldChg chg="modSp add">
        <pc:chgData name="骁凯 夏" userId="344d9516-ed3d-4546-836d-c8463077b2e4" providerId="ADAL" clId="{2311DA35-D82F-4DB6-B83C-09BE33418FDF}" dt="2019-05-03T06:19:29.864" v="2138" actId="947"/>
        <pc:sldMkLst>
          <pc:docMk/>
          <pc:sldMk cId="2615937294" sldId="271"/>
        </pc:sldMkLst>
        <pc:spChg chg="mod">
          <ac:chgData name="骁凯 夏" userId="344d9516-ed3d-4546-836d-c8463077b2e4" providerId="ADAL" clId="{2311DA35-D82F-4DB6-B83C-09BE33418FDF}" dt="2019-05-03T06:19:29.847" v="2134" actId="947"/>
          <ac:spMkLst>
            <pc:docMk/>
            <pc:sldMk cId="2615937294" sldId="271"/>
            <ac:spMk id="2" creationId="{10C3EC2B-3CDD-4DDB-B1A5-C09516F46E69}"/>
          </ac:spMkLst>
        </pc:spChg>
        <pc:spChg chg="mod">
          <ac:chgData name="骁凯 夏" userId="344d9516-ed3d-4546-836d-c8463077b2e4" providerId="ADAL" clId="{2311DA35-D82F-4DB6-B83C-09BE33418FDF}" dt="2019-05-03T06:19:29.864" v="2138" actId="947"/>
          <ac:spMkLst>
            <pc:docMk/>
            <pc:sldMk cId="2615937294" sldId="271"/>
            <ac:spMk id="3" creationId="{43478B1B-9896-4F06-ACBC-61CC6571F550}"/>
          </ac:spMkLst>
        </pc:spChg>
      </pc:sldChg>
      <pc:sldChg chg="addSp delSp modSp add">
        <pc:chgData name="骁凯 夏" userId="344d9516-ed3d-4546-836d-c8463077b2e4" providerId="ADAL" clId="{2311DA35-D82F-4DB6-B83C-09BE33418FDF}" dt="2019-05-03T06:19:29.878" v="2142" actId="947"/>
        <pc:sldMkLst>
          <pc:docMk/>
          <pc:sldMk cId="2958702139" sldId="272"/>
        </pc:sldMkLst>
        <pc:spChg chg="mod">
          <ac:chgData name="骁凯 夏" userId="344d9516-ed3d-4546-836d-c8463077b2e4" providerId="ADAL" clId="{2311DA35-D82F-4DB6-B83C-09BE33418FDF}" dt="2019-05-03T06:19:29.878" v="2142" actId="947"/>
          <ac:spMkLst>
            <pc:docMk/>
            <pc:sldMk cId="2958702139" sldId="272"/>
            <ac:spMk id="2" creationId="{D8D42184-1094-4C25-B56E-76310639943B}"/>
          </ac:spMkLst>
        </pc:spChg>
        <pc:spChg chg="del">
          <ac:chgData name="骁凯 夏" userId="344d9516-ed3d-4546-836d-c8463077b2e4" providerId="ADAL" clId="{2311DA35-D82F-4DB6-B83C-09BE33418FDF}" dt="2019-05-02T08:58:48.538" v="1528"/>
          <ac:spMkLst>
            <pc:docMk/>
            <pc:sldMk cId="2958702139" sldId="272"/>
            <ac:spMk id="3" creationId="{8A8B22B4-A89C-4BAC-AA2B-E8D2CAEB102B}"/>
          </ac:spMkLst>
        </pc:spChg>
        <pc:picChg chg="add mod">
          <ac:chgData name="骁凯 夏" userId="344d9516-ed3d-4546-836d-c8463077b2e4" providerId="ADAL" clId="{2311DA35-D82F-4DB6-B83C-09BE33418FDF}" dt="2019-05-02T08:59:05.491" v="1530" actId="14100"/>
          <ac:picMkLst>
            <pc:docMk/>
            <pc:sldMk cId="2958702139" sldId="272"/>
            <ac:picMk id="1026" creationId="{F9716205-0008-4D8E-9A1F-F54E6A33651E}"/>
          </ac:picMkLst>
        </pc:picChg>
      </pc:sldChg>
      <pc:sldChg chg="modSp add">
        <pc:chgData name="骁凯 夏" userId="344d9516-ed3d-4546-836d-c8463077b2e4" providerId="ADAL" clId="{2311DA35-D82F-4DB6-B83C-09BE33418FDF}" dt="2019-05-03T06:19:29.907" v="2150" actId="947"/>
        <pc:sldMkLst>
          <pc:docMk/>
          <pc:sldMk cId="1921979343" sldId="273"/>
        </pc:sldMkLst>
        <pc:spChg chg="mod">
          <ac:chgData name="骁凯 夏" userId="344d9516-ed3d-4546-836d-c8463077b2e4" providerId="ADAL" clId="{2311DA35-D82F-4DB6-B83C-09BE33418FDF}" dt="2019-05-03T06:19:29.892" v="2146" actId="947"/>
          <ac:spMkLst>
            <pc:docMk/>
            <pc:sldMk cId="1921979343" sldId="273"/>
            <ac:spMk id="2" creationId="{1E77CDA3-8C85-401C-B53A-50B03D1AEE39}"/>
          </ac:spMkLst>
        </pc:spChg>
        <pc:spChg chg="mod">
          <ac:chgData name="骁凯 夏" userId="344d9516-ed3d-4546-836d-c8463077b2e4" providerId="ADAL" clId="{2311DA35-D82F-4DB6-B83C-09BE33418FDF}" dt="2019-05-03T06:19:29.907" v="2150" actId="947"/>
          <ac:spMkLst>
            <pc:docMk/>
            <pc:sldMk cId="1921979343" sldId="273"/>
            <ac:spMk id="3" creationId="{88716058-30D4-4739-A786-BB779BC51890}"/>
          </ac:spMkLst>
        </pc:spChg>
      </pc:sldChg>
      <pc:sldChg chg="modSp add">
        <pc:chgData name="骁凯 夏" userId="344d9516-ed3d-4546-836d-c8463077b2e4" providerId="ADAL" clId="{2311DA35-D82F-4DB6-B83C-09BE33418FDF}" dt="2019-05-03T06:19:30.080" v="2182" actId="947"/>
        <pc:sldMkLst>
          <pc:docMk/>
          <pc:sldMk cId="1127113951" sldId="274"/>
        </pc:sldMkLst>
        <pc:spChg chg="mod">
          <ac:chgData name="骁凯 夏" userId="344d9516-ed3d-4546-836d-c8463077b2e4" providerId="ADAL" clId="{2311DA35-D82F-4DB6-B83C-09BE33418FDF}" dt="2019-05-03T06:19:30.033" v="2178" actId="947"/>
          <ac:spMkLst>
            <pc:docMk/>
            <pc:sldMk cId="1127113951" sldId="274"/>
            <ac:spMk id="2" creationId="{F562227A-DAEB-4431-A5FB-3D4EAE06D168}"/>
          </ac:spMkLst>
        </pc:spChg>
        <pc:spChg chg="mod">
          <ac:chgData name="骁凯 夏" userId="344d9516-ed3d-4546-836d-c8463077b2e4" providerId="ADAL" clId="{2311DA35-D82F-4DB6-B83C-09BE33418FDF}" dt="2019-05-03T06:19:30.080" v="2182" actId="947"/>
          <ac:spMkLst>
            <pc:docMk/>
            <pc:sldMk cId="1127113951" sldId="274"/>
            <ac:spMk id="3" creationId="{3B02EE1B-1AA4-4303-87D0-F4AF33DD2909}"/>
          </ac:spMkLst>
        </pc:spChg>
      </pc:sldChg>
      <pc:sldChg chg="modSp add">
        <pc:chgData name="骁凯 夏" userId="344d9516-ed3d-4546-836d-c8463077b2e4" providerId="ADAL" clId="{2311DA35-D82F-4DB6-B83C-09BE33418FDF}" dt="2019-05-03T06:19:30.140" v="2190" actId="947"/>
        <pc:sldMkLst>
          <pc:docMk/>
          <pc:sldMk cId="864484397" sldId="275"/>
        </pc:sldMkLst>
        <pc:spChg chg="mod">
          <ac:chgData name="骁凯 夏" userId="344d9516-ed3d-4546-836d-c8463077b2e4" providerId="ADAL" clId="{2311DA35-D82F-4DB6-B83C-09BE33418FDF}" dt="2019-05-03T06:19:30.107" v="2186" actId="947"/>
          <ac:spMkLst>
            <pc:docMk/>
            <pc:sldMk cId="864484397" sldId="275"/>
            <ac:spMk id="2" creationId="{FFE25462-3AF0-492B-B879-5506B8B3FFC9}"/>
          </ac:spMkLst>
        </pc:spChg>
        <pc:spChg chg="mod">
          <ac:chgData name="骁凯 夏" userId="344d9516-ed3d-4546-836d-c8463077b2e4" providerId="ADAL" clId="{2311DA35-D82F-4DB6-B83C-09BE33418FDF}" dt="2019-05-03T06:19:30.140" v="2190" actId="947"/>
          <ac:spMkLst>
            <pc:docMk/>
            <pc:sldMk cId="864484397" sldId="275"/>
            <ac:spMk id="3" creationId="{DF3E4A45-9021-4DA4-856F-588D0FB5509F}"/>
          </ac:spMkLst>
        </pc:spChg>
      </pc:sldChg>
      <pc:sldChg chg="modSp add">
        <pc:chgData name="骁凯 夏" userId="344d9516-ed3d-4546-836d-c8463077b2e4" providerId="ADAL" clId="{2311DA35-D82F-4DB6-B83C-09BE33418FDF}" dt="2019-05-03T06:19:29.938" v="2158" actId="947"/>
        <pc:sldMkLst>
          <pc:docMk/>
          <pc:sldMk cId="1854014450" sldId="276"/>
        </pc:sldMkLst>
        <pc:spChg chg="mod">
          <ac:chgData name="骁凯 夏" userId="344d9516-ed3d-4546-836d-c8463077b2e4" providerId="ADAL" clId="{2311DA35-D82F-4DB6-B83C-09BE33418FDF}" dt="2019-05-03T06:19:29.925" v="2154" actId="947"/>
          <ac:spMkLst>
            <pc:docMk/>
            <pc:sldMk cId="1854014450" sldId="276"/>
            <ac:spMk id="2" creationId="{C160AF23-6063-4612-BF2C-B9215180664F}"/>
          </ac:spMkLst>
        </pc:spChg>
        <pc:spChg chg="mod">
          <ac:chgData name="骁凯 夏" userId="344d9516-ed3d-4546-836d-c8463077b2e4" providerId="ADAL" clId="{2311DA35-D82F-4DB6-B83C-09BE33418FDF}" dt="2019-05-03T06:19:29.938" v="2158" actId="947"/>
          <ac:spMkLst>
            <pc:docMk/>
            <pc:sldMk cId="1854014450" sldId="276"/>
            <ac:spMk id="3" creationId="{5C5D085F-DF7C-45DF-8E92-2E44BE87ECB9}"/>
          </ac:spMkLst>
        </pc:spChg>
      </pc:sldChg>
      <pc:sldChg chg="modSp add">
        <pc:chgData name="骁凯 夏" userId="344d9516-ed3d-4546-836d-c8463077b2e4" providerId="ADAL" clId="{2311DA35-D82F-4DB6-B83C-09BE33418FDF}" dt="2019-05-03T06:19:29.981" v="2166" actId="947"/>
        <pc:sldMkLst>
          <pc:docMk/>
          <pc:sldMk cId="3544932404" sldId="277"/>
        </pc:sldMkLst>
        <pc:spChg chg="mod">
          <ac:chgData name="骁凯 夏" userId="344d9516-ed3d-4546-836d-c8463077b2e4" providerId="ADAL" clId="{2311DA35-D82F-4DB6-B83C-09BE33418FDF}" dt="2019-05-03T06:19:29.956" v="2162" actId="947"/>
          <ac:spMkLst>
            <pc:docMk/>
            <pc:sldMk cId="3544932404" sldId="277"/>
            <ac:spMk id="2" creationId="{332B0DD2-0B80-4E13-B6EA-BED5398B7B74}"/>
          </ac:spMkLst>
        </pc:spChg>
        <pc:spChg chg="mod">
          <ac:chgData name="骁凯 夏" userId="344d9516-ed3d-4546-836d-c8463077b2e4" providerId="ADAL" clId="{2311DA35-D82F-4DB6-B83C-09BE33418FDF}" dt="2019-05-03T06:19:29.981" v="2166" actId="947"/>
          <ac:spMkLst>
            <pc:docMk/>
            <pc:sldMk cId="3544932404" sldId="277"/>
            <ac:spMk id="3" creationId="{7FC469E9-1C84-4A56-8515-FB5016D845D9}"/>
          </ac:spMkLst>
        </pc:spChg>
      </pc:sldChg>
      <pc:sldChg chg="modSp add">
        <pc:chgData name="骁凯 夏" userId="344d9516-ed3d-4546-836d-c8463077b2e4" providerId="ADAL" clId="{2311DA35-D82F-4DB6-B83C-09BE33418FDF}" dt="2019-05-03T06:19:30.018" v="2174" actId="947"/>
        <pc:sldMkLst>
          <pc:docMk/>
          <pc:sldMk cId="3509316992" sldId="278"/>
        </pc:sldMkLst>
        <pc:spChg chg="mod">
          <ac:chgData name="骁凯 夏" userId="344d9516-ed3d-4546-836d-c8463077b2e4" providerId="ADAL" clId="{2311DA35-D82F-4DB6-B83C-09BE33418FDF}" dt="2019-05-03T06:19:30.002" v="2170" actId="947"/>
          <ac:spMkLst>
            <pc:docMk/>
            <pc:sldMk cId="3509316992" sldId="278"/>
            <ac:spMk id="2" creationId="{8212ED40-E19E-439F-9A82-FA03E87C0138}"/>
          </ac:spMkLst>
        </pc:spChg>
        <pc:spChg chg="mod">
          <ac:chgData name="骁凯 夏" userId="344d9516-ed3d-4546-836d-c8463077b2e4" providerId="ADAL" clId="{2311DA35-D82F-4DB6-B83C-09BE33418FDF}" dt="2019-05-03T06:19:30.018" v="2174" actId="947"/>
          <ac:spMkLst>
            <pc:docMk/>
            <pc:sldMk cId="3509316992" sldId="278"/>
            <ac:spMk id="3" creationId="{F507C097-1E50-4832-9746-9D2D3658A8B9}"/>
          </ac:spMkLst>
        </pc:spChg>
      </pc:sldChg>
      <pc:sldChg chg="modSp add">
        <pc:chgData name="骁凯 夏" userId="344d9516-ed3d-4546-836d-c8463077b2e4" providerId="ADAL" clId="{2311DA35-D82F-4DB6-B83C-09BE33418FDF}" dt="2019-05-05T02:10:17.917" v="3162" actId="313"/>
        <pc:sldMkLst>
          <pc:docMk/>
          <pc:sldMk cId="1529972594" sldId="279"/>
        </pc:sldMkLst>
        <pc:spChg chg="mod">
          <ac:chgData name="骁凯 夏" userId="344d9516-ed3d-4546-836d-c8463077b2e4" providerId="ADAL" clId="{2311DA35-D82F-4DB6-B83C-09BE33418FDF}" dt="2019-05-04T02:28:49.142" v="2261"/>
          <ac:spMkLst>
            <pc:docMk/>
            <pc:sldMk cId="1529972594" sldId="279"/>
            <ac:spMk id="2" creationId="{F27737C3-C0BB-425B-8BAF-2AFA7C08174D}"/>
          </ac:spMkLst>
        </pc:spChg>
        <pc:spChg chg="mod">
          <ac:chgData name="骁凯 夏" userId="344d9516-ed3d-4546-836d-c8463077b2e4" providerId="ADAL" clId="{2311DA35-D82F-4DB6-B83C-09BE33418FDF}" dt="2019-05-05T02:10:17.917" v="3162" actId="313"/>
          <ac:spMkLst>
            <pc:docMk/>
            <pc:sldMk cId="1529972594" sldId="279"/>
            <ac:spMk id="3" creationId="{EF6C2337-734A-4B98-9DDF-3543F1AC950B}"/>
          </ac:spMkLst>
        </pc:spChg>
      </pc:sldChg>
      <pc:sldChg chg="modSp add">
        <pc:chgData name="骁凯 夏" userId="344d9516-ed3d-4546-836d-c8463077b2e4" providerId="ADAL" clId="{2311DA35-D82F-4DB6-B83C-09BE33418FDF}" dt="2019-05-03T06:21:58.180" v="2249" actId="404"/>
        <pc:sldMkLst>
          <pc:docMk/>
          <pc:sldMk cId="2579548370" sldId="280"/>
        </pc:sldMkLst>
        <pc:spChg chg="mod">
          <ac:chgData name="骁凯 夏" userId="344d9516-ed3d-4546-836d-c8463077b2e4" providerId="ADAL" clId="{2311DA35-D82F-4DB6-B83C-09BE33418FDF}" dt="2019-05-03T06:21:54.049" v="2248" actId="404"/>
          <ac:spMkLst>
            <pc:docMk/>
            <pc:sldMk cId="2579548370" sldId="280"/>
            <ac:spMk id="2" creationId="{895DFCF1-0A24-4AC3-8801-4506C26F23A5}"/>
          </ac:spMkLst>
        </pc:spChg>
        <pc:spChg chg="mod">
          <ac:chgData name="骁凯 夏" userId="344d9516-ed3d-4546-836d-c8463077b2e4" providerId="ADAL" clId="{2311DA35-D82F-4DB6-B83C-09BE33418FDF}" dt="2019-05-03T06:21:58.180" v="2249" actId="404"/>
          <ac:spMkLst>
            <pc:docMk/>
            <pc:sldMk cId="2579548370" sldId="280"/>
            <ac:spMk id="3" creationId="{88984976-3C34-4A94-8BDC-91AE1CEE6DBA}"/>
          </ac:spMkLst>
        </pc:spChg>
      </pc:sldChg>
      <pc:sldChg chg="modSp add">
        <pc:chgData name="骁凯 夏" userId="344d9516-ed3d-4546-836d-c8463077b2e4" providerId="ADAL" clId="{2311DA35-D82F-4DB6-B83C-09BE33418FDF}" dt="2019-05-05T04:36:23.434" v="3723" actId="20577"/>
        <pc:sldMkLst>
          <pc:docMk/>
          <pc:sldMk cId="3265397862" sldId="281"/>
        </pc:sldMkLst>
        <pc:spChg chg="mod">
          <ac:chgData name="骁凯 夏" userId="344d9516-ed3d-4546-836d-c8463077b2e4" providerId="ADAL" clId="{2311DA35-D82F-4DB6-B83C-09BE33418FDF}" dt="2019-05-04T04:00:21.280" v="2414" actId="20577"/>
          <ac:spMkLst>
            <pc:docMk/>
            <pc:sldMk cId="3265397862" sldId="281"/>
            <ac:spMk id="2" creationId="{53C82F86-FA9C-472B-8DD8-56A4AF9D2AFD}"/>
          </ac:spMkLst>
        </pc:spChg>
        <pc:spChg chg="mod">
          <ac:chgData name="骁凯 夏" userId="344d9516-ed3d-4546-836d-c8463077b2e4" providerId="ADAL" clId="{2311DA35-D82F-4DB6-B83C-09BE33418FDF}" dt="2019-05-05T04:36:23.434" v="3723" actId="20577"/>
          <ac:spMkLst>
            <pc:docMk/>
            <pc:sldMk cId="3265397862" sldId="281"/>
            <ac:spMk id="3" creationId="{40B49BC3-F5DF-466D-A90A-1D2553D08382}"/>
          </ac:spMkLst>
        </pc:spChg>
      </pc:sldChg>
      <pc:sldChg chg="addSp delSp modSp add ord">
        <pc:chgData name="骁凯 夏" userId="344d9516-ed3d-4546-836d-c8463077b2e4" providerId="ADAL" clId="{2311DA35-D82F-4DB6-B83C-09BE33418FDF}" dt="2019-05-04T07:29:15.857" v="2983"/>
        <pc:sldMkLst>
          <pc:docMk/>
          <pc:sldMk cId="4096389376" sldId="282"/>
        </pc:sldMkLst>
        <pc:spChg chg="mod">
          <ac:chgData name="骁凯 夏" userId="344d9516-ed3d-4546-836d-c8463077b2e4" providerId="ADAL" clId="{2311DA35-D82F-4DB6-B83C-09BE33418FDF}" dt="2019-05-04T04:04:07.757" v="2483" actId="20577"/>
          <ac:spMkLst>
            <pc:docMk/>
            <pc:sldMk cId="4096389376" sldId="282"/>
            <ac:spMk id="2" creationId="{991E801E-4C61-4788-8AC1-DEECFE17724F}"/>
          </ac:spMkLst>
        </pc:spChg>
        <pc:spChg chg="del">
          <ac:chgData name="骁凯 夏" userId="344d9516-ed3d-4546-836d-c8463077b2e4" providerId="ADAL" clId="{2311DA35-D82F-4DB6-B83C-09BE33418FDF}" dt="2019-05-04T04:04:28.663" v="2484"/>
          <ac:spMkLst>
            <pc:docMk/>
            <pc:sldMk cId="4096389376" sldId="282"/>
            <ac:spMk id="3" creationId="{C632159C-0A70-44B1-A78D-779C917BFBE5}"/>
          </ac:spMkLst>
        </pc:spChg>
        <pc:picChg chg="add mod">
          <ac:chgData name="骁凯 夏" userId="344d9516-ed3d-4546-836d-c8463077b2e4" providerId="ADAL" clId="{2311DA35-D82F-4DB6-B83C-09BE33418FDF}" dt="2019-05-04T04:04:45.281" v="2486" actId="14100"/>
          <ac:picMkLst>
            <pc:docMk/>
            <pc:sldMk cId="4096389376" sldId="282"/>
            <ac:picMk id="4" creationId="{EAF9B21F-C78C-4B23-A248-7ECCFB0506C9}"/>
          </ac:picMkLst>
        </pc:picChg>
      </pc:sldChg>
      <pc:sldChg chg="addSp delSp modSp add mod ord setBg modNotesTx">
        <pc:chgData name="骁凯 夏" userId="344d9516-ed3d-4546-836d-c8463077b2e4" providerId="ADAL" clId="{2311DA35-D82F-4DB6-B83C-09BE33418FDF}" dt="2019-05-05T04:37:31.834" v="3725"/>
        <pc:sldMkLst>
          <pc:docMk/>
          <pc:sldMk cId="4014047817" sldId="283"/>
        </pc:sldMkLst>
        <pc:spChg chg="mod">
          <ac:chgData name="骁凯 夏" userId="344d9516-ed3d-4546-836d-c8463077b2e4" providerId="ADAL" clId="{2311DA35-D82F-4DB6-B83C-09BE33418FDF}" dt="2019-05-04T05:34:24.326" v="2843" actId="26606"/>
          <ac:spMkLst>
            <pc:docMk/>
            <pc:sldMk cId="4014047817" sldId="283"/>
            <ac:spMk id="2" creationId="{8592F52D-7ABB-487E-A3D8-442A9D75261C}"/>
          </ac:spMkLst>
        </pc:spChg>
        <pc:spChg chg="add del mod">
          <ac:chgData name="骁凯 夏" userId="344d9516-ed3d-4546-836d-c8463077b2e4" providerId="ADAL" clId="{2311DA35-D82F-4DB6-B83C-09BE33418FDF}" dt="2019-05-04T07:15:35.622" v="2970" actId="20577"/>
          <ac:spMkLst>
            <pc:docMk/>
            <pc:sldMk cId="4014047817" sldId="283"/>
            <ac:spMk id="3" creationId="{0C001DA1-68F5-4F2D-A195-C6D11C868666}"/>
          </ac:spMkLst>
        </pc:spChg>
        <pc:spChg chg="add del">
          <ac:chgData name="骁凯 夏" userId="344d9516-ed3d-4546-836d-c8463077b2e4" providerId="ADAL" clId="{2311DA35-D82F-4DB6-B83C-09BE33418FDF}" dt="2019-05-04T05:34:24.326" v="2843" actId="26606"/>
          <ac:spMkLst>
            <pc:docMk/>
            <pc:sldMk cId="4014047817" sldId="283"/>
            <ac:spMk id="10" creationId="{46C2E80F-49A6-4372-B103-219D417A55ED}"/>
          </ac:spMkLst>
        </pc:spChg>
        <pc:graphicFrameChg chg="add del">
          <ac:chgData name="骁凯 夏" userId="344d9516-ed3d-4546-836d-c8463077b2e4" providerId="ADAL" clId="{2311DA35-D82F-4DB6-B83C-09BE33418FDF}" dt="2019-05-04T05:34:24.326" v="2843" actId="26606"/>
          <ac:graphicFrameMkLst>
            <pc:docMk/>
            <pc:sldMk cId="4014047817" sldId="283"/>
            <ac:graphicFrameMk id="5" creationId="{06B9C3AF-F17D-4F0C-B105-85A04110541F}"/>
          </ac:graphicFrameMkLst>
        </pc:graphicFrameChg>
      </pc:sldChg>
      <pc:sldChg chg="addSp delSp modSp add modTransition">
        <pc:chgData name="骁凯 夏" userId="344d9516-ed3d-4546-836d-c8463077b2e4" providerId="ADAL" clId="{2311DA35-D82F-4DB6-B83C-09BE33418FDF}" dt="2019-05-04T05:41:55.034" v="2950"/>
        <pc:sldMkLst>
          <pc:docMk/>
          <pc:sldMk cId="473407921" sldId="284"/>
        </pc:sldMkLst>
        <pc:spChg chg="mod">
          <ac:chgData name="骁凯 夏" userId="344d9516-ed3d-4546-836d-c8463077b2e4" providerId="ADAL" clId="{2311DA35-D82F-4DB6-B83C-09BE33418FDF}" dt="2019-05-04T05:26:44.411" v="2795" actId="404"/>
          <ac:spMkLst>
            <pc:docMk/>
            <pc:sldMk cId="473407921" sldId="284"/>
            <ac:spMk id="2" creationId="{2980AC94-A46B-4A4F-80D2-05D6F868335C}"/>
          </ac:spMkLst>
        </pc:spChg>
        <pc:spChg chg="del mod">
          <ac:chgData name="骁凯 夏" userId="344d9516-ed3d-4546-836d-c8463077b2e4" providerId="ADAL" clId="{2311DA35-D82F-4DB6-B83C-09BE33418FDF}" dt="2019-05-04T05:31:51.885" v="2834"/>
          <ac:spMkLst>
            <pc:docMk/>
            <pc:sldMk cId="473407921" sldId="284"/>
            <ac:spMk id="3" creationId="{098B92DB-63BA-4C77-9CA5-13A46C7EC0C9}"/>
          </ac:spMkLst>
        </pc:spChg>
        <pc:picChg chg="add mod">
          <ac:chgData name="骁凯 夏" userId="344d9516-ed3d-4546-836d-c8463077b2e4" providerId="ADAL" clId="{2311DA35-D82F-4DB6-B83C-09BE33418FDF}" dt="2019-05-04T05:41:50.821" v="2949"/>
          <ac:picMkLst>
            <pc:docMk/>
            <pc:sldMk cId="473407921" sldId="284"/>
            <ac:picMk id="4" creationId="{722B9DDE-F9CD-42A4-8D14-B80E7D43194D}"/>
          </ac:picMkLst>
        </pc:picChg>
      </pc:sldChg>
      <pc:sldChg chg="addSp delSp modSp add mod modTransition setBg modAnim">
        <pc:chgData name="骁凯 夏" userId="344d9516-ed3d-4546-836d-c8463077b2e4" providerId="ADAL" clId="{2311DA35-D82F-4DB6-B83C-09BE33418FDF}" dt="2019-05-04T07:23:49.724" v="2982"/>
        <pc:sldMkLst>
          <pc:docMk/>
          <pc:sldMk cId="3460137828" sldId="285"/>
        </pc:sldMkLst>
        <pc:spChg chg="del">
          <ac:chgData name="骁凯 夏" userId="344d9516-ed3d-4546-836d-c8463077b2e4" providerId="ADAL" clId="{2311DA35-D82F-4DB6-B83C-09BE33418FDF}" dt="2019-05-04T07:15:59.819" v="2973" actId="26606"/>
          <ac:spMkLst>
            <pc:docMk/>
            <pc:sldMk cId="3460137828" sldId="285"/>
            <ac:spMk id="2" creationId="{99B7B8AE-1F67-466A-9DDD-4DF24D7A6D8A}"/>
          </ac:spMkLst>
        </pc:spChg>
        <pc:spChg chg="del">
          <ac:chgData name="骁凯 夏" userId="344d9516-ed3d-4546-836d-c8463077b2e4" providerId="ADAL" clId="{2311DA35-D82F-4DB6-B83C-09BE33418FDF}" dt="2019-05-04T07:15:55.387" v="2972"/>
          <ac:spMkLst>
            <pc:docMk/>
            <pc:sldMk cId="3460137828" sldId="285"/>
            <ac:spMk id="3" creationId="{F830C654-CD72-4153-B5C9-725963417A46}"/>
          </ac:spMkLst>
        </pc:spChg>
        <pc:picChg chg="add mod">
          <ac:chgData name="骁凯 夏" userId="344d9516-ed3d-4546-836d-c8463077b2e4" providerId="ADAL" clId="{2311DA35-D82F-4DB6-B83C-09BE33418FDF}" dt="2019-05-04T07:23:23.575" v="2981" actId="1076"/>
          <ac:picMkLst>
            <pc:docMk/>
            <pc:sldMk cId="3460137828" sldId="285"/>
            <ac:picMk id="4" creationId="{68061210-27C9-4DA3-8FF7-B9C34DCFEBF8}"/>
          </ac:picMkLst>
        </pc:picChg>
        <pc:picChg chg="add mod">
          <ac:chgData name="骁凯 夏" userId="344d9516-ed3d-4546-836d-c8463077b2e4" providerId="ADAL" clId="{2311DA35-D82F-4DB6-B83C-09BE33418FDF}" dt="2019-05-04T07:16:44.116" v="2976"/>
          <ac:picMkLst>
            <pc:docMk/>
            <pc:sldMk cId="3460137828" sldId="285"/>
            <ac:picMk id="1026" creationId="{9E901653-3D45-4C8C-8F14-A39D1EF5C43A}"/>
          </ac:picMkLst>
        </pc:picChg>
      </pc:sldChg>
      <pc:sldChg chg="addSp delSp modSp add mod setBg">
        <pc:chgData name="骁凯 夏" userId="344d9516-ed3d-4546-836d-c8463077b2e4" providerId="ADAL" clId="{2311DA35-D82F-4DB6-B83C-09BE33418FDF}" dt="2019-05-04T07:30:45.017" v="3007" actId="14100"/>
        <pc:sldMkLst>
          <pc:docMk/>
          <pc:sldMk cId="2588044622" sldId="286"/>
        </pc:sldMkLst>
        <pc:spChg chg="mod">
          <ac:chgData name="骁凯 夏" userId="344d9516-ed3d-4546-836d-c8463077b2e4" providerId="ADAL" clId="{2311DA35-D82F-4DB6-B83C-09BE33418FDF}" dt="2019-05-04T07:30:17.215" v="3002" actId="26606"/>
          <ac:spMkLst>
            <pc:docMk/>
            <pc:sldMk cId="2588044622" sldId="286"/>
            <ac:spMk id="2" creationId="{631DB985-6FFA-4B03-BD39-ADE8494A2ADD}"/>
          </ac:spMkLst>
        </pc:spChg>
        <pc:spChg chg="del">
          <ac:chgData name="骁凯 夏" userId="344d9516-ed3d-4546-836d-c8463077b2e4" providerId="ADAL" clId="{2311DA35-D82F-4DB6-B83C-09BE33418FDF}" dt="2019-05-04T07:30:11.912" v="3001"/>
          <ac:spMkLst>
            <pc:docMk/>
            <pc:sldMk cId="2588044622" sldId="286"/>
            <ac:spMk id="3" creationId="{DB9A72B8-D310-4E3A-86D4-A038131D9B9E}"/>
          </ac:spMkLst>
        </pc:spChg>
        <pc:spChg chg="add">
          <ac:chgData name="骁凯 夏" userId="344d9516-ed3d-4546-836d-c8463077b2e4" providerId="ADAL" clId="{2311DA35-D82F-4DB6-B83C-09BE33418FDF}" dt="2019-05-04T07:30:17.215" v="3002" actId="26606"/>
          <ac:spMkLst>
            <pc:docMk/>
            <pc:sldMk cId="2588044622" sldId="286"/>
            <ac:spMk id="9" creationId="{A4AC5506-6312-4701-8D3C-40187889A947}"/>
          </ac:spMkLst>
        </pc:spChg>
        <pc:picChg chg="add mod">
          <ac:chgData name="骁凯 夏" userId="344d9516-ed3d-4546-836d-c8463077b2e4" providerId="ADAL" clId="{2311DA35-D82F-4DB6-B83C-09BE33418FDF}" dt="2019-05-04T07:30:45.017" v="3007" actId="14100"/>
          <ac:picMkLst>
            <pc:docMk/>
            <pc:sldMk cId="2588044622" sldId="286"/>
            <ac:picMk id="4" creationId="{4878D452-1361-4928-B1B2-F1294DC48B0A}"/>
          </ac:picMkLst>
        </pc:picChg>
      </pc:sldChg>
      <pc:sldChg chg="addSp delSp modSp add mod setBg">
        <pc:chgData name="骁凯 夏" userId="344d9516-ed3d-4546-836d-c8463077b2e4" providerId="ADAL" clId="{2311DA35-D82F-4DB6-B83C-09BE33418FDF}" dt="2019-05-04T07:51:57.336" v="3124" actId="26606"/>
        <pc:sldMkLst>
          <pc:docMk/>
          <pc:sldMk cId="2299881035" sldId="287"/>
        </pc:sldMkLst>
        <pc:spChg chg="mod">
          <ac:chgData name="骁凯 夏" userId="344d9516-ed3d-4546-836d-c8463077b2e4" providerId="ADAL" clId="{2311DA35-D82F-4DB6-B83C-09BE33418FDF}" dt="2019-05-04T07:51:57.336" v="3124" actId="26606"/>
          <ac:spMkLst>
            <pc:docMk/>
            <pc:sldMk cId="2299881035" sldId="287"/>
            <ac:spMk id="2" creationId="{6AA4B87B-AD4F-44E9-9960-9E46A7E1BADE}"/>
          </ac:spMkLst>
        </pc:spChg>
        <pc:spChg chg="del mod">
          <ac:chgData name="骁凯 夏" userId="344d9516-ed3d-4546-836d-c8463077b2e4" providerId="ADAL" clId="{2311DA35-D82F-4DB6-B83C-09BE33418FDF}" dt="2019-05-04T07:51:57.336" v="3124" actId="26606"/>
          <ac:spMkLst>
            <pc:docMk/>
            <pc:sldMk cId="2299881035" sldId="287"/>
            <ac:spMk id="3" creationId="{B3CBF466-3598-4B69-B478-4EC2CF4FD8DD}"/>
          </ac:spMkLst>
        </pc:spChg>
        <pc:spChg chg="add">
          <ac:chgData name="骁凯 夏" userId="344d9516-ed3d-4546-836d-c8463077b2e4" providerId="ADAL" clId="{2311DA35-D82F-4DB6-B83C-09BE33418FDF}" dt="2019-05-04T07:51:57.336" v="3124" actId="26606"/>
          <ac:spMkLst>
            <pc:docMk/>
            <pc:sldMk cId="2299881035" sldId="287"/>
            <ac:spMk id="10" creationId="{46C2E80F-49A6-4372-B103-219D417A55ED}"/>
          </ac:spMkLst>
        </pc:spChg>
        <pc:graphicFrameChg chg="add">
          <ac:chgData name="骁凯 夏" userId="344d9516-ed3d-4546-836d-c8463077b2e4" providerId="ADAL" clId="{2311DA35-D82F-4DB6-B83C-09BE33418FDF}" dt="2019-05-04T07:51:57.336" v="3124" actId="26606"/>
          <ac:graphicFrameMkLst>
            <pc:docMk/>
            <pc:sldMk cId="2299881035" sldId="287"/>
            <ac:graphicFrameMk id="5" creationId="{134F970C-B90D-4E32-AD0F-7E227A212A38}"/>
          </ac:graphicFrameMkLst>
        </pc:graphicFrameChg>
      </pc:sldChg>
      <pc:sldChg chg="addSp delSp modSp add mod setBg">
        <pc:chgData name="骁凯 夏" userId="344d9516-ed3d-4546-836d-c8463077b2e4" providerId="ADAL" clId="{2311DA35-D82F-4DB6-B83C-09BE33418FDF}" dt="2019-05-05T10:45:33.587" v="3879" actId="478"/>
        <pc:sldMkLst>
          <pc:docMk/>
          <pc:sldMk cId="3121233368" sldId="288"/>
        </pc:sldMkLst>
        <pc:spChg chg="mod">
          <ac:chgData name="骁凯 夏" userId="344d9516-ed3d-4546-836d-c8463077b2e4" providerId="ADAL" clId="{2311DA35-D82F-4DB6-B83C-09BE33418FDF}" dt="2019-05-05T10:29:52.094" v="3842" actId="26606"/>
          <ac:spMkLst>
            <pc:docMk/>
            <pc:sldMk cId="3121233368" sldId="288"/>
            <ac:spMk id="2" creationId="{08B4BA83-5500-4483-AB9C-3994EB45982C}"/>
          </ac:spMkLst>
        </pc:spChg>
        <pc:spChg chg="mod">
          <ac:chgData name="骁凯 夏" userId="344d9516-ed3d-4546-836d-c8463077b2e4" providerId="ADAL" clId="{2311DA35-D82F-4DB6-B83C-09BE33418FDF}" dt="2019-05-05T10:31:48.743" v="3865" actId="1076"/>
          <ac:spMkLst>
            <pc:docMk/>
            <pc:sldMk cId="3121233368" sldId="288"/>
            <ac:spMk id="3" creationId="{9387A233-FC27-400D-97A0-4E55E818B68F}"/>
          </ac:spMkLst>
        </pc:spChg>
        <pc:spChg chg="add del mod">
          <ac:chgData name="骁凯 夏" userId="344d9516-ed3d-4546-836d-c8463077b2e4" providerId="ADAL" clId="{2311DA35-D82F-4DB6-B83C-09BE33418FDF}" dt="2019-05-05T10:45:33.587" v="3879" actId="478"/>
          <ac:spMkLst>
            <pc:docMk/>
            <pc:sldMk cId="3121233368" sldId="288"/>
            <ac:spMk id="4" creationId="{D3DD74F3-2F5F-4180-9587-757790283E81}"/>
          </ac:spMkLst>
        </pc:spChg>
        <pc:spChg chg="add">
          <ac:chgData name="骁凯 夏" userId="344d9516-ed3d-4546-836d-c8463077b2e4" providerId="ADAL" clId="{2311DA35-D82F-4DB6-B83C-09BE33418FDF}" dt="2019-05-05T10:29:52.094" v="3842" actId="26606"/>
          <ac:spMkLst>
            <pc:docMk/>
            <pc:sldMk cId="3121233368" sldId="288"/>
            <ac:spMk id="71" creationId="{823AC064-BC96-4F32-8AE1-B2FD38754823}"/>
          </ac:spMkLst>
        </pc:spChg>
        <pc:picChg chg="add mod">
          <ac:chgData name="骁凯 夏" userId="344d9516-ed3d-4546-836d-c8463077b2e4" providerId="ADAL" clId="{2311DA35-D82F-4DB6-B83C-09BE33418FDF}" dt="2019-05-05T10:30:58.881" v="3852" actId="1076"/>
          <ac:picMkLst>
            <pc:docMk/>
            <pc:sldMk cId="3121233368" sldId="288"/>
            <ac:picMk id="1026" creationId="{A6CD8321-E965-469A-95FF-ADE8CFE72875}"/>
          </ac:picMkLst>
        </pc:picChg>
        <pc:cxnChg chg="add">
          <ac:chgData name="骁凯 夏" userId="344d9516-ed3d-4546-836d-c8463077b2e4" providerId="ADAL" clId="{2311DA35-D82F-4DB6-B83C-09BE33418FDF}" dt="2019-05-05T10:29:52.094" v="3842" actId="26606"/>
          <ac:cxnSpMkLst>
            <pc:docMk/>
            <pc:sldMk cId="3121233368" sldId="288"/>
            <ac:cxnSpMk id="73" creationId="{7E7C77BC-7138-40B1-A15B-20F57A494629}"/>
          </ac:cxnSpMkLst>
        </pc:cxnChg>
      </pc:sldChg>
      <pc:sldChg chg="addSp delSp modSp add">
        <pc:chgData name="骁凯 夏" userId="344d9516-ed3d-4546-836d-c8463077b2e4" providerId="ADAL" clId="{2311DA35-D82F-4DB6-B83C-09BE33418FDF}" dt="2019-05-04T12:55:29.773" v="3153" actId="1076"/>
        <pc:sldMkLst>
          <pc:docMk/>
          <pc:sldMk cId="2057783753" sldId="289"/>
        </pc:sldMkLst>
        <pc:spChg chg="mod">
          <ac:chgData name="骁凯 夏" userId="344d9516-ed3d-4546-836d-c8463077b2e4" providerId="ADAL" clId="{2311DA35-D82F-4DB6-B83C-09BE33418FDF}" dt="2019-05-04T12:14:11.210" v="3148"/>
          <ac:spMkLst>
            <pc:docMk/>
            <pc:sldMk cId="2057783753" sldId="289"/>
            <ac:spMk id="2" creationId="{5509B020-1FA0-4F73-8C14-CFA74CD78EE9}"/>
          </ac:spMkLst>
        </pc:spChg>
        <pc:spChg chg="del">
          <ac:chgData name="骁凯 夏" userId="344d9516-ed3d-4546-836d-c8463077b2e4" providerId="ADAL" clId="{2311DA35-D82F-4DB6-B83C-09BE33418FDF}" dt="2019-05-04T12:55:08.204" v="3149"/>
          <ac:spMkLst>
            <pc:docMk/>
            <pc:sldMk cId="2057783753" sldId="289"/>
            <ac:spMk id="3" creationId="{A847831B-2DE5-46D1-880A-9153D6C275F3}"/>
          </ac:spMkLst>
        </pc:spChg>
        <pc:picChg chg="add mod">
          <ac:chgData name="骁凯 夏" userId="344d9516-ed3d-4546-836d-c8463077b2e4" providerId="ADAL" clId="{2311DA35-D82F-4DB6-B83C-09BE33418FDF}" dt="2019-05-04T12:55:29.773" v="3153" actId="1076"/>
          <ac:picMkLst>
            <pc:docMk/>
            <pc:sldMk cId="2057783753" sldId="289"/>
            <ac:picMk id="4" creationId="{0E9EDA0B-B4B2-400D-8850-06B122F6EE8F}"/>
          </ac:picMkLst>
        </pc:picChg>
      </pc:sldChg>
      <pc:sldChg chg="addSp modSp add modNotesTx">
        <pc:chgData name="骁凯 夏" userId="344d9516-ed3d-4546-836d-c8463077b2e4" providerId="ADAL" clId="{2311DA35-D82F-4DB6-B83C-09BE33418FDF}" dt="2019-05-05T04:21:33.880" v="3592" actId="14100"/>
        <pc:sldMkLst>
          <pc:docMk/>
          <pc:sldMk cId="576166060" sldId="290"/>
        </pc:sldMkLst>
        <pc:spChg chg="mod">
          <ac:chgData name="骁凯 夏" userId="344d9516-ed3d-4546-836d-c8463077b2e4" providerId="ADAL" clId="{2311DA35-D82F-4DB6-B83C-09BE33418FDF}" dt="2019-05-05T03:14:06.154" v="3170" actId="20577"/>
          <ac:spMkLst>
            <pc:docMk/>
            <pc:sldMk cId="576166060" sldId="290"/>
            <ac:spMk id="2" creationId="{9B8877D6-9B37-4FDB-BBB3-8E3B4FA8BE21}"/>
          </ac:spMkLst>
        </pc:spChg>
        <pc:spChg chg="mod">
          <ac:chgData name="骁凯 夏" userId="344d9516-ed3d-4546-836d-c8463077b2e4" providerId="ADAL" clId="{2311DA35-D82F-4DB6-B83C-09BE33418FDF}" dt="2019-05-05T04:21:32.629" v="3590" actId="14100"/>
          <ac:spMkLst>
            <pc:docMk/>
            <pc:sldMk cId="576166060" sldId="290"/>
            <ac:spMk id="3" creationId="{D7A190F4-6E2C-4CE7-BBCD-E694B7DE8DF2}"/>
          </ac:spMkLst>
        </pc:spChg>
        <pc:picChg chg="add mod modCrop">
          <ac:chgData name="骁凯 夏" userId="344d9516-ed3d-4546-836d-c8463077b2e4" providerId="ADAL" clId="{2311DA35-D82F-4DB6-B83C-09BE33418FDF}" dt="2019-05-05T04:21:33.880" v="3592" actId="14100"/>
          <ac:picMkLst>
            <pc:docMk/>
            <pc:sldMk cId="576166060" sldId="290"/>
            <ac:picMk id="4" creationId="{512EBC68-55E8-4F4B-842B-5A4F34FE676D}"/>
          </ac:picMkLst>
        </pc:picChg>
      </pc:sldChg>
      <pc:sldChg chg="modSp add">
        <pc:chgData name="骁凯 夏" userId="344d9516-ed3d-4546-836d-c8463077b2e4" providerId="ADAL" clId="{2311DA35-D82F-4DB6-B83C-09BE33418FDF}" dt="2019-05-05T04:21:30.320" v="3587" actId="20577"/>
        <pc:sldMkLst>
          <pc:docMk/>
          <pc:sldMk cId="3380845091" sldId="291"/>
        </pc:sldMkLst>
        <pc:spChg chg="mod">
          <ac:chgData name="骁凯 夏" userId="344d9516-ed3d-4546-836d-c8463077b2e4" providerId="ADAL" clId="{2311DA35-D82F-4DB6-B83C-09BE33418FDF}" dt="2019-05-05T04:21:30.320" v="3587" actId="20577"/>
          <ac:spMkLst>
            <pc:docMk/>
            <pc:sldMk cId="3380845091" sldId="291"/>
            <ac:spMk id="3" creationId="{D7A190F4-6E2C-4CE7-BBCD-E694B7DE8DF2}"/>
          </ac:spMkLst>
        </pc:spChg>
      </pc:sldChg>
      <pc:sldChg chg="addSp delSp modSp add del">
        <pc:chgData name="骁凯 夏" userId="344d9516-ed3d-4546-836d-c8463077b2e4" providerId="ADAL" clId="{2311DA35-D82F-4DB6-B83C-09BE33418FDF}" dt="2019-05-05T04:24:19.514" v="3658" actId="1076"/>
        <pc:sldMkLst>
          <pc:docMk/>
          <pc:sldMk cId="128217385" sldId="292"/>
        </pc:sldMkLst>
        <pc:spChg chg="mod">
          <ac:chgData name="骁凯 夏" userId="344d9516-ed3d-4546-836d-c8463077b2e4" providerId="ADAL" clId="{2311DA35-D82F-4DB6-B83C-09BE33418FDF}" dt="2019-05-05T04:24:08.397" v="3656" actId="1076"/>
          <ac:spMkLst>
            <pc:docMk/>
            <pc:sldMk cId="128217385" sldId="292"/>
            <ac:spMk id="3" creationId="{D7A190F4-6E2C-4CE7-BBCD-E694B7DE8DF2}"/>
          </ac:spMkLst>
        </pc:spChg>
        <pc:picChg chg="del">
          <ac:chgData name="骁凯 夏" userId="344d9516-ed3d-4546-836d-c8463077b2e4" providerId="ADAL" clId="{2311DA35-D82F-4DB6-B83C-09BE33418FDF}" dt="2019-05-05T04:22:13.025" v="3635" actId="478"/>
          <ac:picMkLst>
            <pc:docMk/>
            <pc:sldMk cId="128217385" sldId="292"/>
            <ac:picMk id="4" creationId="{512EBC68-55E8-4F4B-842B-5A4F34FE676D}"/>
          </ac:picMkLst>
        </pc:picChg>
        <pc:picChg chg="add mod">
          <ac:chgData name="骁凯 夏" userId="344d9516-ed3d-4546-836d-c8463077b2e4" providerId="ADAL" clId="{2311DA35-D82F-4DB6-B83C-09BE33418FDF}" dt="2019-05-05T04:24:19.514" v="3658" actId="1076"/>
          <ac:picMkLst>
            <pc:docMk/>
            <pc:sldMk cId="128217385" sldId="292"/>
            <ac:picMk id="5" creationId="{395438C0-BFB8-4C47-A0CF-71852EF765F1}"/>
          </ac:picMkLst>
        </pc:picChg>
      </pc:sldChg>
      <pc:sldChg chg="modSp add">
        <pc:chgData name="骁凯 夏" userId="344d9516-ed3d-4546-836d-c8463077b2e4" providerId="ADAL" clId="{2311DA35-D82F-4DB6-B83C-09BE33418FDF}" dt="2019-05-06T04:11:41.610" v="4862" actId="27636"/>
        <pc:sldMkLst>
          <pc:docMk/>
          <pc:sldMk cId="646408831" sldId="293"/>
        </pc:sldMkLst>
        <pc:spChg chg="mod">
          <ac:chgData name="骁凯 夏" userId="344d9516-ed3d-4546-836d-c8463077b2e4" providerId="ADAL" clId="{2311DA35-D82F-4DB6-B83C-09BE33418FDF}" dt="2019-05-06T04:11:41.610" v="4862" actId="27636"/>
          <ac:spMkLst>
            <pc:docMk/>
            <pc:sldMk cId="646408831" sldId="293"/>
            <ac:spMk id="2" creationId="{1A541C5C-7014-4805-9D18-7744B693BBD6}"/>
          </ac:spMkLst>
        </pc:spChg>
        <pc:spChg chg="mod">
          <ac:chgData name="骁凯 夏" userId="344d9516-ed3d-4546-836d-c8463077b2e4" providerId="ADAL" clId="{2311DA35-D82F-4DB6-B83C-09BE33418FDF}" dt="2019-05-05T04:38:47.785" v="3801" actId="403"/>
          <ac:spMkLst>
            <pc:docMk/>
            <pc:sldMk cId="646408831" sldId="293"/>
            <ac:spMk id="3" creationId="{73257020-12E4-4AF0-A127-DB95342BA98A}"/>
          </ac:spMkLst>
        </pc:spChg>
      </pc:sldChg>
      <pc:sldChg chg="modSp add">
        <pc:chgData name="骁凯 夏" userId="344d9516-ed3d-4546-836d-c8463077b2e4" providerId="ADAL" clId="{2311DA35-D82F-4DB6-B83C-09BE33418FDF}" dt="2019-05-05T12:47:03.778" v="3995" actId="20577"/>
        <pc:sldMkLst>
          <pc:docMk/>
          <pc:sldMk cId="1234490583" sldId="294"/>
        </pc:sldMkLst>
        <pc:spChg chg="mod">
          <ac:chgData name="骁凯 夏" userId="344d9516-ed3d-4546-836d-c8463077b2e4" providerId="ADAL" clId="{2311DA35-D82F-4DB6-B83C-09BE33418FDF}" dt="2019-05-05T10:47:17.390" v="3899" actId="20577"/>
          <ac:spMkLst>
            <pc:docMk/>
            <pc:sldMk cId="1234490583" sldId="294"/>
            <ac:spMk id="2" creationId="{E30C1884-072F-4C53-B5AF-D06ED0F5FD41}"/>
          </ac:spMkLst>
        </pc:spChg>
        <pc:spChg chg="mod">
          <ac:chgData name="骁凯 夏" userId="344d9516-ed3d-4546-836d-c8463077b2e4" providerId="ADAL" clId="{2311DA35-D82F-4DB6-B83C-09BE33418FDF}" dt="2019-05-05T12:47:03.778" v="3995" actId="20577"/>
          <ac:spMkLst>
            <pc:docMk/>
            <pc:sldMk cId="1234490583" sldId="294"/>
            <ac:spMk id="3" creationId="{89849447-F8BC-455D-A750-E67FB821CABE}"/>
          </ac:spMkLst>
        </pc:spChg>
      </pc:sldChg>
      <pc:sldChg chg="modSp add">
        <pc:chgData name="骁凯 夏" userId="344d9516-ed3d-4546-836d-c8463077b2e4" providerId="ADAL" clId="{2311DA35-D82F-4DB6-B83C-09BE33418FDF}" dt="2019-05-05T12:49:25.387" v="4138" actId="20577"/>
        <pc:sldMkLst>
          <pc:docMk/>
          <pc:sldMk cId="947705155" sldId="295"/>
        </pc:sldMkLst>
        <pc:spChg chg="mod">
          <ac:chgData name="骁凯 夏" userId="344d9516-ed3d-4546-836d-c8463077b2e4" providerId="ADAL" clId="{2311DA35-D82F-4DB6-B83C-09BE33418FDF}" dt="2019-05-05T12:48:13.358" v="4030" actId="20577"/>
          <ac:spMkLst>
            <pc:docMk/>
            <pc:sldMk cId="947705155" sldId="295"/>
            <ac:spMk id="2" creationId="{204A23CE-5B86-4EBA-B538-757EA81BCD60}"/>
          </ac:spMkLst>
        </pc:spChg>
        <pc:spChg chg="mod">
          <ac:chgData name="骁凯 夏" userId="344d9516-ed3d-4546-836d-c8463077b2e4" providerId="ADAL" clId="{2311DA35-D82F-4DB6-B83C-09BE33418FDF}" dt="2019-05-05T12:49:25.387" v="4138" actId="20577"/>
          <ac:spMkLst>
            <pc:docMk/>
            <pc:sldMk cId="947705155" sldId="295"/>
            <ac:spMk id="3" creationId="{48AC2FFF-EAB9-4EDD-B281-4ED72AB224DE}"/>
          </ac:spMkLst>
        </pc:spChg>
      </pc:sldChg>
      <pc:sldChg chg="add del">
        <pc:chgData name="骁凯 夏" userId="344d9516-ed3d-4546-836d-c8463077b2e4" providerId="ADAL" clId="{2311DA35-D82F-4DB6-B83C-09BE33418FDF}" dt="2019-05-05T13:19:57.746" v="4229" actId="2696"/>
        <pc:sldMkLst>
          <pc:docMk/>
          <pc:sldMk cId="990822207" sldId="296"/>
        </pc:sldMkLst>
      </pc:sldChg>
      <pc:sldChg chg="modSp add">
        <pc:chgData name="骁凯 夏" userId="344d9516-ed3d-4546-836d-c8463077b2e4" providerId="ADAL" clId="{2311DA35-D82F-4DB6-B83C-09BE33418FDF}" dt="2019-05-05T13:21:39.203" v="4241" actId="404"/>
        <pc:sldMkLst>
          <pc:docMk/>
          <pc:sldMk cId="1592945530" sldId="297"/>
        </pc:sldMkLst>
        <pc:spChg chg="mod">
          <ac:chgData name="骁凯 夏" userId="344d9516-ed3d-4546-836d-c8463077b2e4" providerId="ADAL" clId="{2311DA35-D82F-4DB6-B83C-09BE33418FDF}" dt="2019-05-05T13:21:39.203" v="4241" actId="404"/>
          <ac:spMkLst>
            <pc:docMk/>
            <pc:sldMk cId="1592945530" sldId="297"/>
            <ac:spMk id="2" creationId="{2BE96F3D-B24E-4670-83CB-622950451425}"/>
          </ac:spMkLst>
        </pc:spChg>
        <pc:spChg chg="mod">
          <ac:chgData name="骁凯 夏" userId="344d9516-ed3d-4546-836d-c8463077b2e4" providerId="ADAL" clId="{2311DA35-D82F-4DB6-B83C-09BE33418FDF}" dt="2019-05-05T13:08:40.526" v="4214" actId="20577"/>
          <ac:spMkLst>
            <pc:docMk/>
            <pc:sldMk cId="1592945530" sldId="297"/>
            <ac:spMk id="3" creationId="{501625E2-005C-4E54-B4BE-19317044AFC2}"/>
          </ac:spMkLst>
        </pc:spChg>
      </pc:sldChg>
      <pc:sldChg chg="add del">
        <pc:chgData name="骁凯 夏" userId="344d9516-ed3d-4546-836d-c8463077b2e4" providerId="ADAL" clId="{2311DA35-D82F-4DB6-B83C-09BE33418FDF}" dt="2019-05-05T13:04:50.434" v="4141" actId="2696"/>
        <pc:sldMkLst>
          <pc:docMk/>
          <pc:sldMk cId="3307949073" sldId="297"/>
        </pc:sldMkLst>
      </pc:sldChg>
      <pc:sldChg chg="addSp delSp modSp new add">
        <pc:chgData name="骁凯 夏" userId="344d9516-ed3d-4546-836d-c8463077b2e4" providerId="ADAL" clId="{2311DA35-D82F-4DB6-B83C-09BE33418FDF}" dt="2019-05-06T09:37:23.901" v="5014" actId="1076"/>
        <pc:sldMkLst>
          <pc:docMk/>
          <pc:sldMk cId="3105280756" sldId="298"/>
        </pc:sldMkLst>
        <pc:spChg chg="mod">
          <ac:chgData name="骁凯 夏" userId="344d9516-ed3d-4546-836d-c8463077b2e4" providerId="ADAL" clId="{2311DA35-D82F-4DB6-B83C-09BE33418FDF}" dt="2019-05-05T13:20:54.923" v="4239" actId="20577"/>
          <ac:spMkLst>
            <pc:docMk/>
            <pc:sldMk cId="3105280756" sldId="298"/>
            <ac:spMk id="2" creationId="{4CD4BD87-322B-4CB9-960D-90DFA551E324}"/>
          </ac:spMkLst>
        </pc:spChg>
        <pc:spChg chg="del">
          <ac:chgData name="骁凯 夏" userId="344d9516-ed3d-4546-836d-c8463077b2e4" providerId="ADAL" clId="{2311DA35-D82F-4DB6-B83C-09BE33418FDF}" dt="2019-05-05T13:20:40.310" v="4231"/>
          <ac:spMkLst>
            <pc:docMk/>
            <pc:sldMk cId="3105280756" sldId="298"/>
            <ac:spMk id="3" creationId="{9EE6FC5E-D01C-4993-BEE2-FDB70A827C06}"/>
          </ac:spMkLst>
        </pc:spChg>
        <pc:graphicFrameChg chg="add mod modGraphic">
          <ac:chgData name="骁凯 夏" userId="344d9516-ed3d-4546-836d-c8463077b2e4" providerId="ADAL" clId="{2311DA35-D82F-4DB6-B83C-09BE33418FDF}" dt="2019-05-06T09:37:23.901" v="5014" actId="1076"/>
          <ac:graphicFrameMkLst>
            <pc:docMk/>
            <pc:sldMk cId="3105280756" sldId="298"/>
            <ac:graphicFrameMk id="5" creationId="{3D3CFD84-D3F9-446F-BCFA-2F2FE5DB4D42}"/>
          </ac:graphicFrameMkLst>
        </pc:graphicFrameChg>
      </pc:sldChg>
      <pc:sldChg chg="addSp delSp modSp add mod setBg">
        <pc:chgData name="骁凯 夏" userId="344d9516-ed3d-4546-836d-c8463077b2e4" providerId="ADAL" clId="{2311DA35-D82F-4DB6-B83C-09BE33418FDF}" dt="2019-05-06T02:29:07.820" v="4277" actId="1036"/>
        <pc:sldMkLst>
          <pc:docMk/>
          <pc:sldMk cId="3910668129" sldId="299"/>
        </pc:sldMkLst>
        <pc:spChg chg="mod">
          <ac:chgData name="骁凯 夏" userId="344d9516-ed3d-4546-836d-c8463077b2e4" providerId="ADAL" clId="{2311DA35-D82F-4DB6-B83C-09BE33418FDF}" dt="2019-05-06T02:28:59.681" v="4274"/>
          <ac:spMkLst>
            <pc:docMk/>
            <pc:sldMk cId="3910668129" sldId="299"/>
            <ac:spMk id="2" creationId="{489563B4-FDE7-4B1F-92E8-DD856BA051CF}"/>
          </ac:spMkLst>
        </pc:spChg>
        <pc:spChg chg="del mod">
          <ac:chgData name="骁凯 夏" userId="344d9516-ed3d-4546-836d-c8463077b2e4" providerId="ADAL" clId="{2311DA35-D82F-4DB6-B83C-09BE33418FDF}" dt="2019-05-06T02:28:12.013" v="4244"/>
          <ac:spMkLst>
            <pc:docMk/>
            <pc:sldMk cId="3910668129" sldId="299"/>
            <ac:spMk id="3" creationId="{9ED12566-E708-44BC-A032-366FF7186C78}"/>
          </ac:spMkLst>
        </pc:spChg>
        <pc:spChg chg="add">
          <ac:chgData name="骁凯 夏" userId="344d9516-ed3d-4546-836d-c8463077b2e4" providerId="ADAL" clId="{2311DA35-D82F-4DB6-B83C-09BE33418FDF}" dt="2019-05-06T02:28:33.552" v="4248" actId="26606"/>
          <ac:spMkLst>
            <pc:docMk/>
            <pc:sldMk cId="3910668129" sldId="299"/>
            <ac:spMk id="9" creationId="{A4AC5506-6312-4701-8D3C-40187889A947}"/>
          </ac:spMkLst>
        </pc:spChg>
        <pc:picChg chg="add mod">
          <ac:chgData name="骁凯 夏" userId="344d9516-ed3d-4546-836d-c8463077b2e4" providerId="ADAL" clId="{2311DA35-D82F-4DB6-B83C-09BE33418FDF}" dt="2019-05-06T02:29:07.820" v="4277" actId="1036"/>
          <ac:picMkLst>
            <pc:docMk/>
            <pc:sldMk cId="3910668129" sldId="299"/>
            <ac:picMk id="4" creationId="{290F073D-86B4-470A-92A1-4FB259E4013A}"/>
          </ac:picMkLst>
        </pc:picChg>
      </pc:sldChg>
      <pc:sldChg chg="modSp add">
        <pc:chgData name="骁凯 夏" userId="344d9516-ed3d-4546-836d-c8463077b2e4" providerId="ADAL" clId="{2311DA35-D82F-4DB6-B83C-09BE33418FDF}" dt="2019-05-06T02:49:51.300" v="4410" actId="20577"/>
        <pc:sldMkLst>
          <pc:docMk/>
          <pc:sldMk cId="1778370750" sldId="300"/>
        </pc:sldMkLst>
        <pc:spChg chg="mod">
          <ac:chgData name="骁凯 夏" userId="344d9516-ed3d-4546-836d-c8463077b2e4" providerId="ADAL" clId="{2311DA35-D82F-4DB6-B83C-09BE33418FDF}" dt="2019-05-06T02:47:16.243" v="4357" actId="20577"/>
          <ac:spMkLst>
            <pc:docMk/>
            <pc:sldMk cId="1778370750" sldId="300"/>
            <ac:spMk id="2" creationId="{11336D35-7AC9-487F-8579-381F3ACF12EE}"/>
          </ac:spMkLst>
        </pc:spChg>
        <pc:spChg chg="mod">
          <ac:chgData name="骁凯 夏" userId="344d9516-ed3d-4546-836d-c8463077b2e4" providerId="ADAL" clId="{2311DA35-D82F-4DB6-B83C-09BE33418FDF}" dt="2019-05-06T02:49:51.300" v="4410" actId="20577"/>
          <ac:spMkLst>
            <pc:docMk/>
            <pc:sldMk cId="1778370750" sldId="300"/>
            <ac:spMk id="3" creationId="{18F3829B-3A8B-48AD-B738-4D7E29FBC230}"/>
          </ac:spMkLst>
        </pc:spChg>
      </pc:sldChg>
      <pc:sldChg chg="addSp modSp add">
        <pc:chgData name="骁凯 夏" userId="344d9516-ed3d-4546-836d-c8463077b2e4" providerId="ADAL" clId="{2311DA35-D82F-4DB6-B83C-09BE33418FDF}" dt="2019-05-06T02:54:11.391" v="4535" actId="20577"/>
        <pc:sldMkLst>
          <pc:docMk/>
          <pc:sldMk cId="1343171242" sldId="301"/>
        </pc:sldMkLst>
        <pc:spChg chg="mod">
          <ac:chgData name="骁凯 夏" userId="344d9516-ed3d-4546-836d-c8463077b2e4" providerId="ADAL" clId="{2311DA35-D82F-4DB6-B83C-09BE33418FDF}" dt="2019-05-06T02:50:41.911" v="4419" actId="20577"/>
          <ac:spMkLst>
            <pc:docMk/>
            <pc:sldMk cId="1343171242" sldId="301"/>
            <ac:spMk id="2" creationId="{A4D15792-1604-4CF0-BDB5-47580D659894}"/>
          </ac:spMkLst>
        </pc:spChg>
        <pc:spChg chg="mod">
          <ac:chgData name="骁凯 夏" userId="344d9516-ed3d-4546-836d-c8463077b2e4" providerId="ADAL" clId="{2311DA35-D82F-4DB6-B83C-09BE33418FDF}" dt="2019-05-06T02:54:11.391" v="4535" actId="20577"/>
          <ac:spMkLst>
            <pc:docMk/>
            <pc:sldMk cId="1343171242" sldId="301"/>
            <ac:spMk id="3" creationId="{BD125523-49BE-4C8A-A6DF-D5540D34752B}"/>
          </ac:spMkLst>
        </pc:spChg>
        <pc:picChg chg="add mod">
          <ac:chgData name="骁凯 夏" userId="344d9516-ed3d-4546-836d-c8463077b2e4" providerId="ADAL" clId="{2311DA35-D82F-4DB6-B83C-09BE33418FDF}" dt="2019-05-06T02:52:34.159" v="4466" actId="1076"/>
          <ac:picMkLst>
            <pc:docMk/>
            <pc:sldMk cId="1343171242" sldId="301"/>
            <ac:picMk id="4" creationId="{56F4B8AB-F272-44CA-A69E-D6C986B87767}"/>
          </ac:picMkLst>
        </pc:picChg>
      </pc:sldChg>
      <pc:sldChg chg="add del">
        <pc:chgData name="骁凯 夏" userId="344d9516-ed3d-4546-836d-c8463077b2e4" providerId="ADAL" clId="{2311DA35-D82F-4DB6-B83C-09BE33418FDF}" dt="2019-05-06T03:01:10.303" v="4546" actId="2696"/>
        <pc:sldMkLst>
          <pc:docMk/>
          <pc:sldMk cId="728345474" sldId="302"/>
        </pc:sldMkLst>
      </pc:sldChg>
      <pc:sldChg chg="modSp add">
        <pc:chgData name="骁凯 夏" userId="344d9516-ed3d-4546-836d-c8463077b2e4" providerId="ADAL" clId="{2311DA35-D82F-4DB6-B83C-09BE33418FDF}" dt="2019-05-06T03:16:29.443" v="4637" actId="20577"/>
        <pc:sldMkLst>
          <pc:docMk/>
          <pc:sldMk cId="3691715112" sldId="302"/>
        </pc:sldMkLst>
        <pc:spChg chg="mod">
          <ac:chgData name="骁凯 夏" userId="344d9516-ed3d-4546-836d-c8463077b2e4" providerId="ADAL" clId="{2311DA35-D82F-4DB6-B83C-09BE33418FDF}" dt="2019-05-06T03:01:20.852" v="4560" actId="20577"/>
          <ac:spMkLst>
            <pc:docMk/>
            <pc:sldMk cId="3691715112" sldId="302"/>
            <ac:spMk id="2" creationId="{C7EA6F9F-77EA-4152-B8E3-89AF3F6BFC70}"/>
          </ac:spMkLst>
        </pc:spChg>
        <pc:spChg chg="mod">
          <ac:chgData name="骁凯 夏" userId="344d9516-ed3d-4546-836d-c8463077b2e4" providerId="ADAL" clId="{2311DA35-D82F-4DB6-B83C-09BE33418FDF}" dt="2019-05-06T03:16:29.443" v="4637" actId="20577"/>
          <ac:spMkLst>
            <pc:docMk/>
            <pc:sldMk cId="3691715112" sldId="302"/>
            <ac:spMk id="3" creationId="{C8A8D841-82ED-45E3-ACF6-B3ADAB65F768}"/>
          </ac:spMkLst>
        </pc:spChg>
      </pc:sldChg>
      <pc:sldChg chg="addSp delSp modSp add mod setBg">
        <pc:chgData name="骁凯 夏" userId="344d9516-ed3d-4546-836d-c8463077b2e4" providerId="ADAL" clId="{2311DA35-D82F-4DB6-B83C-09BE33418FDF}" dt="2019-05-06T03:24:35.561" v="4770" actId="26606"/>
        <pc:sldMkLst>
          <pc:docMk/>
          <pc:sldMk cId="2723357057" sldId="303"/>
        </pc:sldMkLst>
        <pc:spChg chg="del">
          <ac:chgData name="骁凯 夏" userId="344d9516-ed3d-4546-836d-c8463077b2e4" providerId="ADAL" clId="{2311DA35-D82F-4DB6-B83C-09BE33418FDF}" dt="2019-05-06T03:23:55.236" v="4768"/>
          <ac:spMkLst>
            <pc:docMk/>
            <pc:sldMk cId="2723357057" sldId="303"/>
            <ac:spMk id="2" creationId="{828FC11C-F224-43EE-BB80-A987EF809C81}"/>
          </ac:spMkLst>
        </pc:spChg>
        <pc:spChg chg="del">
          <ac:chgData name="骁凯 夏" userId="344d9516-ed3d-4546-836d-c8463077b2e4" providerId="ADAL" clId="{2311DA35-D82F-4DB6-B83C-09BE33418FDF}" dt="2019-05-06T03:23:55.236" v="4768"/>
          <ac:spMkLst>
            <pc:docMk/>
            <pc:sldMk cId="2723357057" sldId="303"/>
            <ac:spMk id="3" creationId="{FD26ABD4-9FE0-40A4-BC09-50D1F527378A}"/>
          </ac:spMkLst>
        </pc:spChg>
        <pc:picChg chg="add mod">
          <ac:chgData name="骁凯 夏" userId="344d9516-ed3d-4546-836d-c8463077b2e4" providerId="ADAL" clId="{2311DA35-D82F-4DB6-B83C-09BE33418FDF}" dt="2019-05-06T03:24:35.561" v="4770" actId="26606"/>
          <ac:picMkLst>
            <pc:docMk/>
            <pc:sldMk cId="2723357057" sldId="303"/>
            <ac:picMk id="1026" creationId="{BED82DDC-FD53-4955-9A51-26E8AAA0D9B6}"/>
          </ac:picMkLst>
        </pc:picChg>
      </pc:sldChg>
      <pc:sldChg chg="addSp modSp add">
        <pc:chgData name="骁凯 夏" userId="344d9516-ed3d-4546-836d-c8463077b2e4" providerId="ADAL" clId="{2311DA35-D82F-4DB6-B83C-09BE33418FDF}" dt="2019-05-06T04:10:44.397" v="4851" actId="1076"/>
        <pc:sldMkLst>
          <pc:docMk/>
          <pc:sldMk cId="429197516" sldId="304"/>
        </pc:sldMkLst>
        <pc:spChg chg="add mod">
          <ac:chgData name="骁凯 夏" userId="344d9516-ed3d-4546-836d-c8463077b2e4" providerId="ADAL" clId="{2311DA35-D82F-4DB6-B83C-09BE33418FDF}" dt="2019-05-06T04:10:44.397" v="4851" actId="1076"/>
          <ac:spMkLst>
            <pc:docMk/>
            <pc:sldMk cId="429197516" sldId="304"/>
            <ac:spMk id="2" creationId="{D3991705-FC79-48CB-AFE1-FB3A1DBFE650}"/>
          </ac:spMkLst>
        </pc:spChg>
        <pc:spChg chg="add mod">
          <ac:chgData name="骁凯 夏" userId="344d9516-ed3d-4546-836d-c8463077b2e4" providerId="ADAL" clId="{2311DA35-D82F-4DB6-B83C-09BE33418FDF}" dt="2019-05-06T04:10:36.645" v="4848" actId="14100"/>
          <ac:spMkLst>
            <pc:docMk/>
            <pc:sldMk cId="429197516" sldId="304"/>
            <ac:spMk id="4" creationId="{A788D5E8-EAA5-4E02-AE78-6A411462B1FF}"/>
          </ac:spMkLst>
        </pc:spChg>
        <pc:picChg chg="mod">
          <ac:chgData name="骁凯 夏" userId="344d9516-ed3d-4546-836d-c8463077b2e4" providerId="ADAL" clId="{2311DA35-D82F-4DB6-B83C-09BE33418FDF}" dt="2019-05-06T04:10:40.288" v="4850" actId="1076"/>
          <ac:picMkLst>
            <pc:docMk/>
            <pc:sldMk cId="429197516" sldId="304"/>
            <ac:picMk id="1026" creationId="{BED82DDC-FD53-4955-9A51-26E8AAA0D9B6}"/>
          </ac:picMkLst>
        </pc:picChg>
      </pc:sldChg>
      <pc:sldChg chg="modSp add">
        <pc:chgData name="骁凯 夏" userId="344d9516-ed3d-4546-836d-c8463077b2e4" providerId="ADAL" clId="{2311DA35-D82F-4DB6-B83C-09BE33418FDF}" dt="2019-05-06T04:20:53.725" v="4970" actId="313"/>
        <pc:sldMkLst>
          <pc:docMk/>
          <pc:sldMk cId="852611332" sldId="305"/>
        </pc:sldMkLst>
        <pc:spChg chg="mod">
          <ac:chgData name="骁凯 夏" userId="344d9516-ed3d-4546-836d-c8463077b2e4" providerId="ADAL" clId="{2311DA35-D82F-4DB6-B83C-09BE33418FDF}" dt="2019-05-06T04:16:48.549" v="4879" actId="20577"/>
          <ac:spMkLst>
            <pc:docMk/>
            <pc:sldMk cId="852611332" sldId="305"/>
            <ac:spMk id="2" creationId="{0D76503B-7D76-471F-8918-05C4FC5A00B6}"/>
          </ac:spMkLst>
        </pc:spChg>
        <pc:spChg chg="mod">
          <ac:chgData name="骁凯 夏" userId="344d9516-ed3d-4546-836d-c8463077b2e4" providerId="ADAL" clId="{2311DA35-D82F-4DB6-B83C-09BE33418FDF}" dt="2019-05-06T04:20:53.725" v="4970" actId="313"/>
          <ac:spMkLst>
            <pc:docMk/>
            <pc:sldMk cId="852611332" sldId="305"/>
            <ac:spMk id="3" creationId="{BAE8D2DF-33B5-4062-B947-800C1AA3028F}"/>
          </ac:spMkLst>
        </pc:spChg>
      </pc:sldChg>
      <pc:sldChg chg="add del">
        <pc:chgData name="骁凯 夏" userId="344d9516-ed3d-4546-836d-c8463077b2e4" providerId="ADAL" clId="{2311DA35-D82F-4DB6-B83C-09BE33418FDF}" dt="2019-05-06T04:16:39.081" v="4864" actId="2696"/>
        <pc:sldMkLst>
          <pc:docMk/>
          <pc:sldMk cId="3446604949" sldId="305"/>
        </pc:sldMkLst>
      </pc:sldChg>
      <pc:sldChg chg="add del">
        <pc:chgData name="骁凯 夏" userId="344d9516-ed3d-4546-836d-c8463077b2e4" providerId="ADAL" clId="{2311DA35-D82F-4DB6-B83C-09BE33418FDF}" dt="2019-05-06T09:28:33.822" v="4972" actId="2696"/>
        <pc:sldMkLst>
          <pc:docMk/>
          <pc:sldMk cId="1364256427" sldId="307"/>
        </pc:sldMkLst>
      </pc:sldChg>
      <pc:sldChg chg="modSp add">
        <pc:chgData name="骁凯 夏" userId="344d9516-ed3d-4546-836d-c8463077b2e4" providerId="ADAL" clId="{2311DA35-D82F-4DB6-B83C-09BE33418FDF}" dt="2019-05-06T10:23:48.382" v="5049" actId="20577"/>
        <pc:sldMkLst>
          <pc:docMk/>
          <pc:sldMk cId="3597242792" sldId="307"/>
        </pc:sldMkLst>
        <pc:spChg chg="mod">
          <ac:chgData name="骁凯 夏" userId="344d9516-ed3d-4546-836d-c8463077b2e4" providerId="ADAL" clId="{2311DA35-D82F-4DB6-B83C-09BE33418FDF}" dt="2019-05-06T09:28:56.618" v="4999" actId="20577"/>
          <ac:spMkLst>
            <pc:docMk/>
            <pc:sldMk cId="3597242792" sldId="307"/>
            <ac:spMk id="2" creationId="{4B75EE8D-706A-45FA-8DD3-E7A5F8291A3C}"/>
          </ac:spMkLst>
        </pc:spChg>
        <pc:spChg chg="mod">
          <ac:chgData name="骁凯 夏" userId="344d9516-ed3d-4546-836d-c8463077b2e4" providerId="ADAL" clId="{2311DA35-D82F-4DB6-B83C-09BE33418FDF}" dt="2019-05-06T10:23:48.382" v="5049" actId="20577"/>
          <ac:spMkLst>
            <pc:docMk/>
            <pc:sldMk cId="3597242792" sldId="307"/>
            <ac:spMk id="3" creationId="{5A844084-905D-4660-81A7-75DC6F267BE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51067E-FCF8-450E-AA55-96152B80775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BA8A2EE-2005-4699-8200-1F1FA90E8E1B}">
      <dgm:prSet/>
      <dgm:spPr/>
      <dgm:t>
        <a:bodyPr/>
        <a:lstStyle/>
        <a:p>
          <a:r>
            <a:rPr lang="en-US"/>
            <a:t>https://nipy.org/</a:t>
          </a:r>
        </a:p>
      </dgm:t>
    </dgm:pt>
    <dgm:pt modelId="{90185FB0-4BFD-45A1-9FA1-85D699AFB8BF}" type="parTrans" cxnId="{DA9AC709-7D2F-4642-951A-AF702AAF70D6}">
      <dgm:prSet/>
      <dgm:spPr/>
      <dgm:t>
        <a:bodyPr/>
        <a:lstStyle/>
        <a:p>
          <a:endParaRPr lang="en-US"/>
        </a:p>
      </dgm:t>
    </dgm:pt>
    <dgm:pt modelId="{3350AB07-5A18-4415-AFEB-308A437E21A9}" type="sibTrans" cxnId="{DA9AC709-7D2F-4642-951A-AF702AAF70D6}">
      <dgm:prSet/>
      <dgm:spPr/>
      <dgm:t>
        <a:bodyPr/>
        <a:lstStyle/>
        <a:p>
          <a:endParaRPr lang="en-US"/>
        </a:p>
      </dgm:t>
    </dgm:pt>
    <dgm:pt modelId="{D892F4C9-25CD-4362-BF5B-E7DEF6539CD8}">
      <dgm:prSet/>
      <dgm:spPr/>
      <dgm:t>
        <a:bodyPr/>
        <a:lstStyle/>
        <a:p>
          <a:r>
            <a:rPr lang="en-US"/>
            <a:t>https://bids.neuroimaging.io/</a:t>
          </a:r>
        </a:p>
      </dgm:t>
    </dgm:pt>
    <dgm:pt modelId="{54E1F3E3-4EE5-49FE-8C41-CB81D1BB478A}" type="parTrans" cxnId="{211C8586-91DF-4226-871D-40A6A086143A}">
      <dgm:prSet/>
      <dgm:spPr/>
      <dgm:t>
        <a:bodyPr/>
        <a:lstStyle/>
        <a:p>
          <a:endParaRPr lang="en-US"/>
        </a:p>
      </dgm:t>
    </dgm:pt>
    <dgm:pt modelId="{8CD6B36B-888B-405F-989C-67A8CDECF618}" type="sibTrans" cxnId="{211C8586-91DF-4226-871D-40A6A086143A}">
      <dgm:prSet/>
      <dgm:spPr/>
      <dgm:t>
        <a:bodyPr/>
        <a:lstStyle/>
        <a:p>
          <a:endParaRPr lang="en-US"/>
        </a:p>
      </dgm:t>
    </dgm:pt>
    <dgm:pt modelId="{61E0EF76-1B68-4D39-8972-BFCF0141FBDB}">
      <dgm:prSet/>
      <dgm:spPr/>
      <dgm:t>
        <a:bodyPr/>
        <a:lstStyle/>
        <a:p>
          <a:r>
            <a:rPr lang="en-US"/>
            <a:t>https://www.docker.com/</a:t>
          </a:r>
        </a:p>
      </dgm:t>
    </dgm:pt>
    <dgm:pt modelId="{860FC3A5-B7EB-421A-A442-53B2CEBF1C3E}" type="parTrans" cxnId="{FC5129F8-B925-4BAB-BC8F-43EE15011714}">
      <dgm:prSet/>
      <dgm:spPr/>
      <dgm:t>
        <a:bodyPr/>
        <a:lstStyle/>
        <a:p>
          <a:endParaRPr lang="en-US"/>
        </a:p>
      </dgm:t>
    </dgm:pt>
    <dgm:pt modelId="{8FE4BF15-B89B-4779-831A-82F6947BAA80}" type="sibTrans" cxnId="{FC5129F8-B925-4BAB-BC8F-43EE15011714}">
      <dgm:prSet/>
      <dgm:spPr/>
      <dgm:t>
        <a:bodyPr/>
        <a:lstStyle/>
        <a:p>
          <a:endParaRPr lang="en-US"/>
        </a:p>
      </dgm:t>
    </dgm:pt>
    <dgm:pt modelId="{F69FD4CE-5F7E-46DC-8463-20CE20374137}">
      <dgm:prSet/>
      <dgm:spPr/>
      <dgm:t>
        <a:bodyPr/>
        <a:lstStyle/>
        <a:p>
          <a:r>
            <a:rPr lang="en-US"/>
            <a:t>https://fmriprep.readthedocs.io/</a:t>
          </a:r>
        </a:p>
      </dgm:t>
    </dgm:pt>
    <dgm:pt modelId="{4B11BCBE-B136-4300-9F27-61F59E0ED36F}" type="parTrans" cxnId="{D2CFA22D-0BDD-4421-89FD-F98F6D7FCD23}">
      <dgm:prSet/>
      <dgm:spPr/>
      <dgm:t>
        <a:bodyPr/>
        <a:lstStyle/>
        <a:p>
          <a:endParaRPr lang="en-US"/>
        </a:p>
      </dgm:t>
    </dgm:pt>
    <dgm:pt modelId="{E362A1BE-5565-4911-A44F-0DE3F231897E}" type="sibTrans" cxnId="{D2CFA22D-0BDD-4421-89FD-F98F6D7FCD23}">
      <dgm:prSet/>
      <dgm:spPr/>
      <dgm:t>
        <a:bodyPr/>
        <a:lstStyle/>
        <a:p>
          <a:endParaRPr lang="en-US"/>
        </a:p>
      </dgm:t>
    </dgm:pt>
    <dgm:pt modelId="{E54023D4-3925-4BDF-95A9-7756FFC530D8}">
      <dgm:prSet/>
      <dgm:spPr/>
      <dgm:t>
        <a:bodyPr/>
        <a:lstStyle/>
        <a:p>
          <a:r>
            <a:rPr lang="en-US" dirty="0"/>
            <a:t>https://github.com/dddd1007/NfMRIx</a:t>
          </a:r>
        </a:p>
      </dgm:t>
    </dgm:pt>
    <dgm:pt modelId="{9375FA8C-A912-4E4C-80EE-7F588DF1E4D4}" type="parTrans" cxnId="{EEA8188C-9E36-4B58-A807-254E03297B82}">
      <dgm:prSet/>
      <dgm:spPr/>
      <dgm:t>
        <a:bodyPr/>
        <a:lstStyle/>
        <a:p>
          <a:endParaRPr lang="en-US"/>
        </a:p>
      </dgm:t>
    </dgm:pt>
    <dgm:pt modelId="{7CA7624A-9AEF-4C80-9E6D-F6AE740DAC3D}" type="sibTrans" cxnId="{EEA8188C-9E36-4B58-A807-254E03297B82}">
      <dgm:prSet/>
      <dgm:spPr/>
      <dgm:t>
        <a:bodyPr/>
        <a:lstStyle/>
        <a:p>
          <a:endParaRPr lang="en-US"/>
        </a:p>
      </dgm:t>
    </dgm:pt>
    <dgm:pt modelId="{1C8AD5D1-18C9-4443-BF8B-8577DBC0AC40}" type="pres">
      <dgm:prSet presAssocID="{5E51067E-FCF8-450E-AA55-96152B80775C}" presName="vert0" presStyleCnt="0">
        <dgm:presLayoutVars>
          <dgm:dir/>
          <dgm:animOne val="branch"/>
          <dgm:animLvl val="lvl"/>
        </dgm:presLayoutVars>
      </dgm:prSet>
      <dgm:spPr/>
    </dgm:pt>
    <dgm:pt modelId="{A3099EB0-5D6D-4546-AC78-B7C11FE5BFFC}" type="pres">
      <dgm:prSet presAssocID="{2BA8A2EE-2005-4699-8200-1F1FA90E8E1B}" presName="thickLine" presStyleLbl="alignNode1" presStyleIdx="0" presStyleCnt="5"/>
      <dgm:spPr/>
    </dgm:pt>
    <dgm:pt modelId="{233E3C2F-D588-4827-AC74-7132B2AB9237}" type="pres">
      <dgm:prSet presAssocID="{2BA8A2EE-2005-4699-8200-1F1FA90E8E1B}" presName="horz1" presStyleCnt="0"/>
      <dgm:spPr/>
    </dgm:pt>
    <dgm:pt modelId="{81CF201D-DAD9-4A14-92FF-489F54454CD4}" type="pres">
      <dgm:prSet presAssocID="{2BA8A2EE-2005-4699-8200-1F1FA90E8E1B}" presName="tx1" presStyleLbl="revTx" presStyleIdx="0" presStyleCnt="5"/>
      <dgm:spPr/>
    </dgm:pt>
    <dgm:pt modelId="{C8C7C9C8-7DA1-403C-9AF1-87A0763812BC}" type="pres">
      <dgm:prSet presAssocID="{2BA8A2EE-2005-4699-8200-1F1FA90E8E1B}" presName="vert1" presStyleCnt="0"/>
      <dgm:spPr/>
    </dgm:pt>
    <dgm:pt modelId="{EEC10BC7-AFE3-4308-9438-0269EB772057}" type="pres">
      <dgm:prSet presAssocID="{D892F4C9-25CD-4362-BF5B-E7DEF6539CD8}" presName="thickLine" presStyleLbl="alignNode1" presStyleIdx="1" presStyleCnt="5"/>
      <dgm:spPr/>
    </dgm:pt>
    <dgm:pt modelId="{B1892AF9-1499-48DC-A5B1-6A2B08D91720}" type="pres">
      <dgm:prSet presAssocID="{D892F4C9-25CD-4362-BF5B-E7DEF6539CD8}" presName="horz1" presStyleCnt="0"/>
      <dgm:spPr/>
    </dgm:pt>
    <dgm:pt modelId="{08E72ABE-5A52-4292-BF89-885121A27DE6}" type="pres">
      <dgm:prSet presAssocID="{D892F4C9-25CD-4362-BF5B-E7DEF6539CD8}" presName="tx1" presStyleLbl="revTx" presStyleIdx="1" presStyleCnt="5"/>
      <dgm:spPr/>
    </dgm:pt>
    <dgm:pt modelId="{CE801EA6-B6D7-4BDC-92A3-18883156D2F0}" type="pres">
      <dgm:prSet presAssocID="{D892F4C9-25CD-4362-BF5B-E7DEF6539CD8}" presName="vert1" presStyleCnt="0"/>
      <dgm:spPr/>
    </dgm:pt>
    <dgm:pt modelId="{98CE75E3-93E4-4FD5-819D-5B1749772C02}" type="pres">
      <dgm:prSet presAssocID="{61E0EF76-1B68-4D39-8972-BFCF0141FBDB}" presName="thickLine" presStyleLbl="alignNode1" presStyleIdx="2" presStyleCnt="5"/>
      <dgm:spPr/>
    </dgm:pt>
    <dgm:pt modelId="{25AB2816-1DD3-4533-BFC6-4D115B2381A1}" type="pres">
      <dgm:prSet presAssocID="{61E0EF76-1B68-4D39-8972-BFCF0141FBDB}" presName="horz1" presStyleCnt="0"/>
      <dgm:spPr/>
    </dgm:pt>
    <dgm:pt modelId="{4B6944BC-073F-4F1F-9F3A-7ECD4F616B2A}" type="pres">
      <dgm:prSet presAssocID="{61E0EF76-1B68-4D39-8972-BFCF0141FBDB}" presName="tx1" presStyleLbl="revTx" presStyleIdx="2" presStyleCnt="5"/>
      <dgm:spPr/>
    </dgm:pt>
    <dgm:pt modelId="{A8886BE1-8ED4-4B53-9EEF-639756462D39}" type="pres">
      <dgm:prSet presAssocID="{61E0EF76-1B68-4D39-8972-BFCF0141FBDB}" presName="vert1" presStyleCnt="0"/>
      <dgm:spPr/>
    </dgm:pt>
    <dgm:pt modelId="{86C7C61B-5640-4C3C-B488-8E72C73CDBA4}" type="pres">
      <dgm:prSet presAssocID="{F69FD4CE-5F7E-46DC-8463-20CE20374137}" presName="thickLine" presStyleLbl="alignNode1" presStyleIdx="3" presStyleCnt="5"/>
      <dgm:spPr/>
    </dgm:pt>
    <dgm:pt modelId="{212C6572-57F8-45F1-81F5-909B94619D39}" type="pres">
      <dgm:prSet presAssocID="{F69FD4CE-5F7E-46DC-8463-20CE20374137}" presName="horz1" presStyleCnt="0"/>
      <dgm:spPr/>
    </dgm:pt>
    <dgm:pt modelId="{4EDF7D95-7A3C-4F30-B8D3-7DCF813756C1}" type="pres">
      <dgm:prSet presAssocID="{F69FD4CE-5F7E-46DC-8463-20CE20374137}" presName="tx1" presStyleLbl="revTx" presStyleIdx="3" presStyleCnt="5"/>
      <dgm:spPr/>
    </dgm:pt>
    <dgm:pt modelId="{3ABCE0E3-9E58-445E-8836-C843EBFDBB97}" type="pres">
      <dgm:prSet presAssocID="{F69FD4CE-5F7E-46DC-8463-20CE20374137}" presName="vert1" presStyleCnt="0"/>
      <dgm:spPr/>
    </dgm:pt>
    <dgm:pt modelId="{9A5941C1-E6F2-4380-A04E-1FA89798BCD4}" type="pres">
      <dgm:prSet presAssocID="{E54023D4-3925-4BDF-95A9-7756FFC530D8}" presName="thickLine" presStyleLbl="alignNode1" presStyleIdx="4" presStyleCnt="5"/>
      <dgm:spPr/>
    </dgm:pt>
    <dgm:pt modelId="{E7886C15-FB34-4475-8406-23188F891E7E}" type="pres">
      <dgm:prSet presAssocID="{E54023D4-3925-4BDF-95A9-7756FFC530D8}" presName="horz1" presStyleCnt="0"/>
      <dgm:spPr/>
    </dgm:pt>
    <dgm:pt modelId="{17A3BE6A-260E-420D-AD68-2C9A3B7237A0}" type="pres">
      <dgm:prSet presAssocID="{E54023D4-3925-4BDF-95A9-7756FFC530D8}" presName="tx1" presStyleLbl="revTx" presStyleIdx="4" presStyleCnt="5"/>
      <dgm:spPr/>
    </dgm:pt>
    <dgm:pt modelId="{CC8388E8-FC62-4BE2-ADA4-07AE8B16334E}" type="pres">
      <dgm:prSet presAssocID="{E54023D4-3925-4BDF-95A9-7756FFC530D8}" presName="vert1" presStyleCnt="0"/>
      <dgm:spPr/>
    </dgm:pt>
  </dgm:ptLst>
  <dgm:cxnLst>
    <dgm:cxn modelId="{DA9AC709-7D2F-4642-951A-AF702AAF70D6}" srcId="{5E51067E-FCF8-450E-AA55-96152B80775C}" destId="{2BA8A2EE-2005-4699-8200-1F1FA90E8E1B}" srcOrd="0" destOrd="0" parTransId="{90185FB0-4BFD-45A1-9FA1-85D699AFB8BF}" sibTransId="{3350AB07-5A18-4415-AFEB-308A437E21A9}"/>
    <dgm:cxn modelId="{EFA4B217-D7C1-4029-A8E8-6A7D20D72893}" type="presOf" srcId="{5E51067E-FCF8-450E-AA55-96152B80775C}" destId="{1C8AD5D1-18C9-4443-BF8B-8577DBC0AC40}" srcOrd="0" destOrd="0" presId="urn:microsoft.com/office/officeart/2008/layout/LinedList"/>
    <dgm:cxn modelId="{D2CFA22D-0BDD-4421-89FD-F98F6D7FCD23}" srcId="{5E51067E-FCF8-450E-AA55-96152B80775C}" destId="{F69FD4CE-5F7E-46DC-8463-20CE20374137}" srcOrd="3" destOrd="0" parTransId="{4B11BCBE-B136-4300-9F27-61F59E0ED36F}" sibTransId="{E362A1BE-5565-4911-A44F-0DE3F231897E}"/>
    <dgm:cxn modelId="{8069892F-AC96-4623-9112-036F114493B9}" type="presOf" srcId="{2BA8A2EE-2005-4699-8200-1F1FA90E8E1B}" destId="{81CF201D-DAD9-4A14-92FF-489F54454CD4}" srcOrd="0" destOrd="0" presId="urn:microsoft.com/office/officeart/2008/layout/LinedList"/>
    <dgm:cxn modelId="{211C8586-91DF-4226-871D-40A6A086143A}" srcId="{5E51067E-FCF8-450E-AA55-96152B80775C}" destId="{D892F4C9-25CD-4362-BF5B-E7DEF6539CD8}" srcOrd="1" destOrd="0" parTransId="{54E1F3E3-4EE5-49FE-8C41-CB81D1BB478A}" sibTransId="{8CD6B36B-888B-405F-989C-67A8CDECF618}"/>
    <dgm:cxn modelId="{EEA8188C-9E36-4B58-A807-254E03297B82}" srcId="{5E51067E-FCF8-450E-AA55-96152B80775C}" destId="{E54023D4-3925-4BDF-95A9-7756FFC530D8}" srcOrd="4" destOrd="0" parTransId="{9375FA8C-A912-4E4C-80EE-7F588DF1E4D4}" sibTransId="{7CA7624A-9AEF-4C80-9E6D-F6AE740DAC3D}"/>
    <dgm:cxn modelId="{BE83369C-3970-4967-81D1-229A1F12E93C}" type="presOf" srcId="{61E0EF76-1B68-4D39-8972-BFCF0141FBDB}" destId="{4B6944BC-073F-4F1F-9F3A-7ECD4F616B2A}" srcOrd="0" destOrd="0" presId="urn:microsoft.com/office/officeart/2008/layout/LinedList"/>
    <dgm:cxn modelId="{7C0333A5-5EF6-4166-AF5A-6E8A9DF9A191}" type="presOf" srcId="{E54023D4-3925-4BDF-95A9-7756FFC530D8}" destId="{17A3BE6A-260E-420D-AD68-2C9A3B7237A0}" srcOrd="0" destOrd="0" presId="urn:microsoft.com/office/officeart/2008/layout/LinedList"/>
    <dgm:cxn modelId="{AC84BAB5-F58E-4AF6-BE42-DF0E1324DD98}" type="presOf" srcId="{F69FD4CE-5F7E-46DC-8463-20CE20374137}" destId="{4EDF7D95-7A3C-4F30-B8D3-7DCF813756C1}" srcOrd="0" destOrd="0" presId="urn:microsoft.com/office/officeart/2008/layout/LinedList"/>
    <dgm:cxn modelId="{42BD4FCA-A66C-420D-9705-AC5EC1E7200B}" type="presOf" srcId="{D892F4C9-25CD-4362-BF5B-E7DEF6539CD8}" destId="{08E72ABE-5A52-4292-BF89-885121A27DE6}" srcOrd="0" destOrd="0" presId="urn:microsoft.com/office/officeart/2008/layout/LinedList"/>
    <dgm:cxn modelId="{FC5129F8-B925-4BAB-BC8F-43EE15011714}" srcId="{5E51067E-FCF8-450E-AA55-96152B80775C}" destId="{61E0EF76-1B68-4D39-8972-BFCF0141FBDB}" srcOrd="2" destOrd="0" parTransId="{860FC3A5-B7EB-421A-A442-53B2CEBF1C3E}" sibTransId="{8FE4BF15-B89B-4779-831A-82F6947BAA80}"/>
    <dgm:cxn modelId="{33B28792-540D-4C9C-A93A-9C50263181B8}" type="presParOf" srcId="{1C8AD5D1-18C9-4443-BF8B-8577DBC0AC40}" destId="{A3099EB0-5D6D-4546-AC78-B7C11FE5BFFC}" srcOrd="0" destOrd="0" presId="urn:microsoft.com/office/officeart/2008/layout/LinedList"/>
    <dgm:cxn modelId="{C9FEC32D-0DDD-4148-BA0E-EA46FD886578}" type="presParOf" srcId="{1C8AD5D1-18C9-4443-BF8B-8577DBC0AC40}" destId="{233E3C2F-D588-4827-AC74-7132B2AB9237}" srcOrd="1" destOrd="0" presId="urn:microsoft.com/office/officeart/2008/layout/LinedList"/>
    <dgm:cxn modelId="{D4B1010F-1E7D-43FD-A42C-863ECC253456}" type="presParOf" srcId="{233E3C2F-D588-4827-AC74-7132B2AB9237}" destId="{81CF201D-DAD9-4A14-92FF-489F54454CD4}" srcOrd="0" destOrd="0" presId="urn:microsoft.com/office/officeart/2008/layout/LinedList"/>
    <dgm:cxn modelId="{25CD4163-8A6B-4B3A-AB9A-93641D9CD3D5}" type="presParOf" srcId="{233E3C2F-D588-4827-AC74-7132B2AB9237}" destId="{C8C7C9C8-7DA1-403C-9AF1-87A0763812BC}" srcOrd="1" destOrd="0" presId="urn:microsoft.com/office/officeart/2008/layout/LinedList"/>
    <dgm:cxn modelId="{04ADF8B7-6DF9-4F76-9C74-9FA9E88A651B}" type="presParOf" srcId="{1C8AD5D1-18C9-4443-BF8B-8577DBC0AC40}" destId="{EEC10BC7-AFE3-4308-9438-0269EB772057}" srcOrd="2" destOrd="0" presId="urn:microsoft.com/office/officeart/2008/layout/LinedList"/>
    <dgm:cxn modelId="{0E5E35C5-69FB-469C-A117-4B8AE047534E}" type="presParOf" srcId="{1C8AD5D1-18C9-4443-BF8B-8577DBC0AC40}" destId="{B1892AF9-1499-48DC-A5B1-6A2B08D91720}" srcOrd="3" destOrd="0" presId="urn:microsoft.com/office/officeart/2008/layout/LinedList"/>
    <dgm:cxn modelId="{2639314D-C843-447A-A916-CD804C9E6208}" type="presParOf" srcId="{B1892AF9-1499-48DC-A5B1-6A2B08D91720}" destId="{08E72ABE-5A52-4292-BF89-885121A27DE6}" srcOrd="0" destOrd="0" presId="urn:microsoft.com/office/officeart/2008/layout/LinedList"/>
    <dgm:cxn modelId="{80E3507B-8042-4B43-A4E1-6C63D23B0889}" type="presParOf" srcId="{B1892AF9-1499-48DC-A5B1-6A2B08D91720}" destId="{CE801EA6-B6D7-4BDC-92A3-18883156D2F0}" srcOrd="1" destOrd="0" presId="urn:microsoft.com/office/officeart/2008/layout/LinedList"/>
    <dgm:cxn modelId="{0D0474C6-70F5-49E9-81A9-5851D97F9659}" type="presParOf" srcId="{1C8AD5D1-18C9-4443-BF8B-8577DBC0AC40}" destId="{98CE75E3-93E4-4FD5-819D-5B1749772C02}" srcOrd="4" destOrd="0" presId="urn:microsoft.com/office/officeart/2008/layout/LinedList"/>
    <dgm:cxn modelId="{6853817F-473D-48A5-B3A9-F8BDF23B86DA}" type="presParOf" srcId="{1C8AD5D1-18C9-4443-BF8B-8577DBC0AC40}" destId="{25AB2816-1DD3-4533-BFC6-4D115B2381A1}" srcOrd="5" destOrd="0" presId="urn:microsoft.com/office/officeart/2008/layout/LinedList"/>
    <dgm:cxn modelId="{F8C465CB-2643-4B3F-8C65-A271034550F9}" type="presParOf" srcId="{25AB2816-1DD3-4533-BFC6-4D115B2381A1}" destId="{4B6944BC-073F-4F1F-9F3A-7ECD4F616B2A}" srcOrd="0" destOrd="0" presId="urn:microsoft.com/office/officeart/2008/layout/LinedList"/>
    <dgm:cxn modelId="{EE24D32F-D243-4601-A1B0-D55FE48F1496}" type="presParOf" srcId="{25AB2816-1DD3-4533-BFC6-4D115B2381A1}" destId="{A8886BE1-8ED4-4B53-9EEF-639756462D39}" srcOrd="1" destOrd="0" presId="urn:microsoft.com/office/officeart/2008/layout/LinedList"/>
    <dgm:cxn modelId="{9D4E0281-4046-44D7-B1F0-D19EC4D940FA}" type="presParOf" srcId="{1C8AD5D1-18C9-4443-BF8B-8577DBC0AC40}" destId="{86C7C61B-5640-4C3C-B488-8E72C73CDBA4}" srcOrd="6" destOrd="0" presId="urn:microsoft.com/office/officeart/2008/layout/LinedList"/>
    <dgm:cxn modelId="{7B5FEAC7-1276-439F-939C-4293E5E19062}" type="presParOf" srcId="{1C8AD5D1-18C9-4443-BF8B-8577DBC0AC40}" destId="{212C6572-57F8-45F1-81F5-909B94619D39}" srcOrd="7" destOrd="0" presId="urn:microsoft.com/office/officeart/2008/layout/LinedList"/>
    <dgm:cxn modelId="{DACE1030-82A2-45E1-94F1-F1E9822AE581}" type="presParOf" srcId="{212C6572-57F8-45F1-81F5-909B94619D39}" destId="{4EDF7D95-7A3C-4F30-B8D3-7DCF813756C1}" srcOrd="0" destOrd="0" presId="urn:microsoft.com/office/officeart/2008/layout/LinedList"/>
    <dgm:cxn modelId="{AE1EB8BC-69AE-4625-B1D2-807D2826F776}" type="presParOf" srcId="{212C6572-57F8-45F1-81F5-909B94619D39}" destId="{3ABCE0E3-9E58-445E-8836-C843EBFDBB97}" srcOrd="1" destOrd="0" presId="urn:microsoft.com/office/officeart/2008/layout/LinedList"/>
    <dgm:cxn modelId="{964C20AF-F691-4020-B12B-B10185D3DAD1}" type="presParOf" srcId="{1C8AD5D1-18C9-4443-BF8B-8577DBC0AC40}" destId="{9A5941C1-E6F2-4380-A04E-1FA89798BCD4}" srcOrd="8" destOrd="0" presId="urn:microsoft.com/office/officeart/2008/layout/LinedList"/>
    <dgm:cxn modelId="{AF673B10-F380-404D-A107-93243A47259E}" type="presParOf" srcId="{1C8AD5D1-18C9-4443-BF8B-8577DBC0AC40}" destId="{E7886C15-FB34-4475-8406-23188F891E7E}" srcOrd="9" destOrd="0" presId="urn:microsoft.com/office/officeart/2008/layout/LinedList"/>
    <dgm:cxn modelId="{07A5EDAC-1984-437F-A8AC-71F259D98918}" type="presParOf" srcId="{E7886C15-FB34-4475-8406-23188F891E7E}" destId="{17A3BE6A-260E-420D-AD68-2C9A3B7237A0}" srcOrd="0" destOrd="0" presId="urn:microsoft.com/office/officeart/2008/layout/LinedList"/>
    <dgm:cxn modelId="{35186FA2-01C3-499E-AEE6-C14FD4CEEDAF}" type="presParOf" srcId="{E7886C15-FB34-4475-8406-23188F891E7E}" destId="{CC8388E8-FC62-4BE2-ADA4-07AE8B16334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8871D1-7BC4-4B46-A3E8-88F315FB210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419F96B-4378-4945-BA22-FD2CC619A849}">
      <dgm:prSet/>
      <dgm:spPr/>
      <dgm:t>
        <a:bodyPr/>
        <a:lstStyle/>
        <a:p>
          <a:r>
            <a:rPr lang="en-US"/>
            <a:t>T1w/T2w preprocessing</a:t>
          </a:r>
        </a:p>
      </dgm:t>
    </dgm:pt>
    <dgm:pt modelId="{12D45B60-DC23-47B0-BB2E-1925960E2932}" type="parTrans" cxnId="{ED53AD11-83B8-4DEF-802B-0DE66A415CAF}">
      <dgm:prSet/>
      <dgm:spPr/>
      <dgm:t>
        <a:bodyPr/>
        <a:lstStyle/>
        <a:p>
          <a:endParaRPr lang="en-US"/>
        </a:p>
      </dgm:t>
    </dgm:pt>
    <dgm:pt modelId="{B7CE1EF6-0898-4324-B953-C75756C9D73D}" type="sibTrans" cxnId="{ED53AD11-83B8-4DEF-802B-0DE66A415CAF}">
      <dgm:prSet/>
      <dgm:spPr/>
      <dgm:t>
        <a:bodyPr/>
        <a:lstStyle/>
        <a:p>
          <a:endParaRPr lang="en-US"/>
        </a:p>
      </dgm:t>
    </dgm:pt>
    <dgm:pt modelId="{6F4F100A-3AC0-4080-BFBB-2327E247A7B0}">
      <dgm:prSet/>
      <dgm:spPr/>
      <dgm:t>
        <a:bodyPr/>
        <a:lstStyle/>
        <a:p>
          <a:r>
            <a:rPr lang="en-US"/>
            <a:t>Brain extraction, brain tissue segmentation and spatial normalization</a:t>
          </a:r>
        </a:p>
      </dgm:t>
    </dgm:pt>
    <dgm:pt modelId="{8EFC50D4-F1A3-48F0-996E-73965B33DDAE}" type="parTrans" cxnId="{B44E34CB-A63D-48F1-B943-B6FF35A55A14}">
      <dgm:prSet/>
      <dgm:spPr/>
      <dgm:t>
        <a:bodyPr/>
        <a:lstStyle/>
        <a:p>
          <a:endParaRPr lang="en-US"/>
        </a:p>
      </dgm:t>
    </dgm:pt>
    <dgm:pt modelId="{BD03E9AD-1577-4D36-9872-B25C24C11A27}" type="sibTrans" cxnId="{B44E34CB-A63D-48F1-B943-B6FF35A55A14}">
      <dgm:prSet/>
      <dgm:spPr/>
      <dgm:t>
        <a:bodyPr/>
        <a:lstStyle/>
        <a:p>
          <a:endParaRPr lang="en-US"/>
        </a:p>
      </dgm:t>
    </dgm:pt>
    <dgm:pt modelId="{74DDA5DB-C5C9-426B-A09A-798FD2D1B72C}">
      <dgm:prSet/>
      <dgm:spPr/>
      <dgm:t>
        <a:bodyPr/>
        <a:lstStyle/>
        <a:p>
          <a:r>
            <a:rPr lang="en-US"/>
            <a:t>Longitudinal processing</a:t>
          </a:r>
        </a:p>
      </dgm:t>
    </dgm:pt>
    <dgm:pt modelId="{7DC31180-0550-49FA-B0EB-5F356D413768}" type="parTrans" cxnId="{D289E7A2-E461-4D62-85E3-38F50131E8D7}">
      <dgm:prSet/>
      <dgm:spPr/>
      <dgm:t>
        <a:bodyPr/>
        <a:lstStyle/>
        <a:p>
          <a:endParaRPr lang="en-US"/>
        </a:p>
      </dgm:t>
    </dgm:pt>
    <dgm:pt modelId="{C1728A61-71CB-4941-AD8E-32411507BDD9}" type="sibTrans" cxnId="{D289E7A2-E461-4D62-85E3-38F50131E8D7}">
      <dgm:prSet/>
      <dgm:spPr/>
      <dgm:t>
        <a:bodyPr/>
        <a:lstStyle/>
        <a:p>
          <a:endParaRPr lang="en-US"/>
        </a:p>
      </dgm:t>
    </dgm:pt>
    <dgm:pt modelId="{9AC2C848-8AB3-4895-A61A-0011390A643A}">
      <dgm:prSet/>
      <dgm:spPr/>
      <dgm:t>
        <a:bodyPr/>
        <a:lstStyle/>
        <a:p>
          <a:r>
            <a:rPr lang="en-US"/>
            <a:t>Surface preprocessing</a:t>
          </a:r>
        </a:p>
      </dgm:t>
    </dgm:pt>
    <dgm:pt modelId="{502CF401-B589-4FC5-A4E3-35B388C9B6E6}" type="parTrans" cxnId="{D8DC7232-1F2C-4B7C-BBEB-8DE82FDFEDBD}">
      <dgm:prSet/>
      <dgm:spPr/>
      <dgm:t>
        <a:bodyPr/>
        <a:lstStyle/>
        <a:p>
          <a:endParaRPr lang="en-US"/>
        </a:p>
      </dgm:t>
    </dgm:pt>
    <dgm:pt modelId="{88EF220B-2630-4A04-8BF2-EDF32B42452A}" type="sibTrans" cxnId="{D8DC7232-1F2C-4B7C-BBEB-8DE82FDFEDBD}">
      <dgm:prSet/>
      <dgm:spPr/>
      <dgm:t>
        <a:bodyPr/>
        <a:lstStyle/>
        <a:p>
          <a:endParaRPr lang="en-US"/>
        </a:p>
      </dgm:t>
    </dgm:pt>
    <dgm:pt modelId="{5C47987F-3BF1-4A40-B6C4-5D5F92A7EE3B}">
      <dgm:prSet/>
      <dgm:spPr/>
      <dgm:t>
        <a:bodyPr/>
        <a:lstStyle/>
        <a:p>
          <a:r>
            <a:rPr lang="en-US"/>
            <a:t>Refinement of the brain mask</a:t>
          </a:r>
        </a:p>
      </dgm:t>
    </dgm:pt>
    <dgm:pt modelId="{67427390-7677-41F4-8688-4E84CC4F9B50}" type="parTrans" cxnId="{9DAE82A7-D950-41B8-B66F-724AC177883E}">
      <dgm:prSet/>
      <dgm:spPr/>
      <dgm:t>
        <a:bodyPr/>
        <a:lstStyle/>
        <a:p>
          <a:endParaRPr lang="en-US"/>
        </a:p>
      </dgm:t>
    </dgm:pt>
    <dgm:pt modelId="{491A0CF8-3150-4F7A-89D4-35C554CDE686}" type="sibTrans" cxnId="{9DAE82A7-D950-41B8-B66F-724AC177883E}">
      <dgm:prSet/>
      <dgm:spPr/>
      <dgm:t>
        <a:bodyPr/>
        <a:lstStyle/>
        <a:p>
          <a:endParaRPr lang="en-US"/>
        </a:p>
      </dgm:t>
    </dgm:pt>
    <dgm:pt modelId="{C11200E1-6481-407F-8E3A-24D3BDAE70D3}">
      <dgm:prSet/>
      <dgm:spPr/>
      <dgm:t>
        <a:bodyPr/>
        <a:lstStyle/>
        <a:p>
          <a:r>
            <a:rPr lang="en-US"/>
            <a:t>BOLD preprocessing</a:t>
          </a:r>
        </a:p>
      </dgm:t>
    </dgm:pt>
    <dgm:pt modelId="{B5868298-8C53-4BB4-B4BF-AE84F75B40CD}" type="parTrans" cxnId="{DAA29A35-23BD-441B-9429-977B18AE8DDE}">
      <dgm:prSet/>
      <dgm:spPr/>
      <dgm:t>
        <a:bodyPr/>
        <a:lstStyle/>
        <a:p>
          <a:endParaRPr lang="en-US"/>
        </a:p>
      </dgm:t>
    </dgm:pt>
    <dgm:pt modelId="{F3172264-7856-47DF-8CE2-F2D50F069DE6}" type="sibTrans" cxnId="{DAA29A35-23BD-441B-9429-977B18AE8DDE}">
      <dgm:prSet/>
      <dgm:spPr/>
      <dgm:t>
        <a:bodyPr/>
        <a:lstStyle/>
        <a:p>
          <a:endParaRPr lang="en-US"/>
        </a:p>
      </dgm:t>
    </dgm:pt>
    <dgm:pt modelId="{AE4F40EA-A749-4117-814B-67F2283ADCF2}">
      <dgm:prSet/>
      <dgm:spPr/>
      <dgm:t>
        <a:bodyPr/>
        <a:lstStyle/>
        <a:p>
          <a:r>
            <a:rPr lang="en-US"/>
            <a:t>BOLD reference image estimation</a:t>
          </a:r>
        </a:p>
      </dgm:t>
    </dgm:pt>
    <dgm:pt modelId="{02D52723-7A5A-4C92-8E53-E5DA4EC17E09}" type="parTrans" cxnId="{0DD85571-A772-4B15-A016-AB5FA66303D0}">
      <dgm:prSet/>
      <dgm:spPr/>
      <dgm:t>
        <a:bodyPr/>
        <a:lstStyle/>
        <a:p>
          <a:endParaRPr lang="en-US"/>
        </a:p>
      </dgm:t>
    </dgm:pt>
    <dgm:pt modelId="{7F9E8785-4D94-4062-9CD7-A1931E37FE0C}" type="sibTrans" cxnId="{0DD85571-A772-4B15-A016-AB5FA66303D0}">
      <dgm:prSet/>
      <dgm:spPr/>
      <dgm:t>
        <a:bodyPr/>
        <a:lstStyle/>
        <a:p>
          <a:endParaRPr lang="en-US"/>
        </a:p>
      </dgm:t>
    </dgm:pt>
    <dgm:pt modelId="{163E6BF6-0C6D-4D03-949D-D42A7CB3EEC5}">
      <dgm:prSet/>
      <dgm:spPr/>
      <dgm:t>
        <a:bodyPr/>
        <a:lstStyle/>
        <a:p>
          <a:r>
            <a:rPr lang="en-US"/>
            <a:t>Head-motion estimation</a:t>
          </a:r>
        </a:p>
      </dgm:t>
    </dgm:pt>
    <dgm:pt modelId="{428DCBA6-583B-4A52-BC63-3F94618E16FE}" type="parTrans" cxnId="{2FD38125-7716-4E34-BF45-860868FC9026}">
      <dgm:prSet/>
      <dgm:spPr/>
      <dgm:t>
        <a:bodyPr/>
        <a:lstStyle/>
        <a:p>
          <a:endParaRPr lang="en-US"/>
        </a:p>
      </dgm:t>
    </dgm:pt>
    <dgm:pt modelId="{F671861B-714D-47CD-93F1-185B1690FCF2}" type="sibTrans" cxnId="{2FD38125-7716-4E34-BF45-860868FC9026}">
      <dgm:prSet/>
      <dgm:spPr/>
      <dgm:t>
        <a:bodyPr/>
        <a:lstStyle/>
        <a:p>
          <a:endParaRPr lang="en-US"/>
        </a:p>
      </dgm:t>
    </dgm:pt>
    <dgm:pt modelId="{E48EBCA1-1533-4805-8C5A-C1D88FE3567A}">
      <dgm:prSet/>
      <dgm:spPr/>
      <dgm:t>
        <a:bodyPr/>
        <a:lstStyle/>
        <a:p>
          <a:r>
            <a:rPr lang="en-US"/>
            <a:t>Slice time correction</a:t>
          </a:r>
        </a:p>
      </dgm:t>
    </dgm:pt>
    <dgm:pt modelId="{A040F9C6-A930-4A49-911E-05F93413BFE9}" type="parTrans" cxnId="{B219A804-8073-4F2A-B78C-7FA225E47819}">
      <dgm:prSet/>
      <dgm:spPr/>
      <dgm:t>
        <a:bodyPr/>
        <a:lstStyle/>
        <a:p>
          <a:endParaRPr lang="en-US"/>
        </a:p>
      </dgm:t>
    </dgm:pt>
    <dgm:pt modelId="{F9487EE4-1907-413B-96E6-0F9834615010}" type="sibTrans" cxnId="{B219A804-8073-4F2A-B78C-7FA225E47819}">
      <dgm:prSet/>
      <dgm:spPr/>
      <dgm:t>
        <a:bodyPr/>
        <a:lstStyle/>
        <a:p>
          <a:endParaRPr lang="en-US"/>
        </a:p>
      </dgm:t>
    </dgm:pt>
    <dgm:pt modelId="{DF4340C6-91AE-4617-9DEE-9FB27D1999B2}">
      <dgm:prSet/>
      <dgm:spPr/>
      <dgm:t>
        <a:bodyPr/>
        <a:lstStyle/>
        <a:p>
          <a:r>
            <a:rPr lang="en-US"/>
            <a:t>Susceptibility Distortion Correction (SDC)</a:t>
          </a:r>
        </a:p>
      </dgm:t>
    </dgm:pt>
    <dgm:pt modelId="{8431D45C-5BE4-441B-962F-7200A47C74CB}" type="parTrans" cxnId="{6C55B885-911D-4AB3-BB70-DD8EB136F1C5}">
      <dgm:prSet/>
      <dgm:spPr/>
      <dgm:t>
        <a:bodyPr/>
        <a:lstStyle/>
        <a:p>
          <a:endParaRPr lang="en-US"/>
        </a:p>
      </dgm:t>
    </dgm:pt>
    <dgm:pt modelId="{2FFA7E32-446E-4635-A021-3E62D357FF23}" type="sibTrans" cxnId="{6C55B885-911D-4AB3-BB70-DD8EB136F1C5}">
      <dgm:prSet/>
      <dgm:spPr/>
      <dgm:t>
        <a:bodyPr/>
        <a:lstStyle/>
        <a:p>
          <a:endParaRPr lang="en-US"/>
        </a:p>
      </dgm:t>
    </dgm:pt>
    <dgm:pt modelId="{65944EDF-5302-4518-A80A-771CB0AC5750}">
      <dgm:prSet/>
      <dgm:spPr/>
      <dgm:t>
        <a:bodyPr/>
        <a:lstStyle/>
        <a:p>
          <a:r>
            <a:rPr lang="en-US"/>
            <a:t>Pre-processed BOLD in native space</a:t>
          </a:r>
        </a:p>
      </dgm:t>
    </dgm:pt>
    <dgm:pt modelId="{A82EB8D5-A655-4661-B556-BF8A1401374D}" type="parTrans" cxnId="{473A1A44-E17E-4B24-91D5-2C2FD0ADB2EA}">
      <dgm:prSet/>
      <dgm:spPr/>
      <dgm:t>
        <a:bodyPr/>
        <a:lstStyle/>
        <a:p>
          <a:endParaRPr lang="en-US"/>
        </a:p>
      </dgm:t>
    </dgm:pt>
    <dgm:pt modelId="{C4A7C86C-572C-4BB4-A635-8A3B1C8AD950}" type="sibTrans" cxnId="{473A1A44-E17E-4B24-91D5-2C2FD0ADB2EA}">
      <dgm:prSet/>
      <dgm:spPr/>
      <dgm:t>
        <a:bodyPr/>
        <a:lstStyle/>
        <a:p>
          <a:endParaRPr lang="en-US"/>
        </a:p>
      </dgm:t>
    </dgm:pt>
    <dgm:pt modelId="{D4806897-042A-4CA8-BF50-E722B2023930}">
      <dgm:prSet/>
      <dgm:spPr/>
      <dgm:t>
        <a:bodyPr/>
        <a:lstStyle/>
        <a:p>
          <a:r>
            <a:rPr lang="en-US"/>
            <a:t>EPI to T1w registration</a:t>
          </a:r>
        </a:p>
      </dgm:t>
    </dgm:pt>
    <dgm:pt modelId="{687F8C5C-30DF-4C96-9957-10B78C48E380}" type="parTrans" cxnId="{E8D6AAB0-C043-4C2A-A063-E940831E6C57}">
      <dgm:prSet/>
      <dgm:spPr/>
      <dgm:t>
        <a:bodyPr/>
        <a:lstStyle/>
        <a:p>
          <a:endParaRPr lang="en-US"/>
        </a:p>
      </dgm:t>
    </dgm:pt>
    <dgm:pt modelId="{28C9176D-D94D-474C-A9DF-A40F16659CD5}" type="sibTrans" cxnId="{E8D6AAB0-C043-4C2A-A063-E940831E6C57}">
      <dgm:prSet/>
      <dgm:spPr/>
      <dgm:t>
        <a:bodyPr/>
        <a:lstStyle/>
        <a:p>
          <a:endParaRPr lang="en-US"/>
        </a:p>
      </dgm:t>
    </dgm:pt>
    <dgm:pt modelId="{956EACD5-F5B3-4DA6-B45E-9D92DF740FAD}">
      <dgm:prSet/>
      <dgm:spPr/>
      <dgm:t>
        <a:bodyPr/>
        <a:lstStyle/>
        <a:p>
          <a:r>
            <a:rPr lang="en-US"/>
            <a:t>EPI to MNI transformation</a:t>
          </a:r>
        </a:p>
      </dgm:t>
    </dgm:pt>
    <dgm:pt modelId="{BFE9C438-8ECE-4FED-A97A-AB3561B757FB}" type="parTrans" cxnId="{4DB3B4CB-8998-41C6-BE64-2CC57191F4C0}">
      <dgm:prSet/>
      <dgm:spPr/>
      <dgm:t>
        <a:bodyPr/>
        <a:lstStyle/>
        <a:p>
          <a:endParaRPr lang="en-US"/>
        </a:p>
      </dgm:t>
    </dgm:pt>
    <dgm:pt modelId="{D59A5140-2343-44B6-B1B1-FC324D6E4C28}" type="sibTrans" cxnId="{4DB3B4CB-8998-41C6-BE64-2CC57191F4C0}">
      <dgm:prSet/>
      <dgm:spPr/>
      <dgm:t>
        <a:bodyPr/>
        <a:lstStyle/>
        <a:p>
          <a:endParaRPr lang="en-US"/>
        </a:p>
      </dgm:t>
    </dgm:pt>
    <dgm:pt modelId="{89D0ECEB-BA53-4632-A56F-15DAB33F05C5}">
      <dgm:prSet/>
      <dgm:spPr/>
      <dgm:t>
        <a:bodyPr/>
        <a:lstStyle/>
        <a:p>
          <a:r>
            <a:rPr lang="en-US"/>
            <a:t>EPI sampled to FreeSurfer surfaces</a:t>
          </a:r>
        </a:p>
      </dgm:t>
    </dgm:pt>
    <dgm:pt modelId="{DD895F8B-776A-4E41-9A16-7F74A88895C2}" type="parTrans" cxnId="{4C9A27A0-18A1-42EC-B891-2C942D43D1E5}">
      <dgm:prSet/>
      <dgm:spPr/>
      <dgm:t>
        <a:bodyPr/>
        <a:lstStyle/>
        <a:p>
          <a:endParaRPr lang="en-US"/>
        </a:p>
      </dgm:t>
    </dgm:pt>
    <dgm:pt modelId="{233C73D7-3F20-4D03-BFA3-37378ED85100}" type="sibTrans" cxnId="{4C9A27A0-18A1-42EC-B891-2C942D43D1E5}">
      <dgm:prSet/>
      <dgm:spPr/>
      <dgm:t>
        <a:bodyPr/>
        <a:lstStyle/>
        <a:p>
          <a:endParaRPr lang="en-US"/>
        </a:p>
      </dgm:t>
    </dgm:pt>
    <dgm:pt modelId="{05A1AC99-8E57-4663-8B92-6F754D81F6C8}" type="pres">
      <dgm:prSet presAssocID="{E18871D1-7BC4-4B46-A3E8-88F315FB210E}" presName="linear" presStyleCnt="0">
        <dgm:presLayoutVars>
          <dgm:dir/>
          <dgm:animLvl val="lvl"/>
          <dgm:resizeHandles val="exact"/>
        </dgm:presLayoutVars>
      </dgm:prSet>
      <dgm:spPr/>
    </dgm:pt>
    <dgm:pt modelId="{B90EECBD-AFB8-457C-BBD7-96AD5C59CE03}" type="pres">
      <dgm:prSet presAssocID="{1419F96B-4378-4945-BA22-FD2CC619A849}" presName="parentLin" presStyleCnt="0"/>
      <dgm:spPr/>
    </dgm:pt>
    <dgm:pt modelId="{6C7C99E9-3AC3-42B3-9D65-ED9F6CFE7E17}" type="pres">
      <dgm:prSet presAssocID="{1419F96B-4378-4945-BA22-FD2CC619A849}" presName="parentLeftMargin" presStyleLbl="node1" presStyleIdx="0" presStyleCnt="2"/>
      <dgm:spPr/>
    </dgm:pt>
    <dgm:pt modelId="{20F43A5E-1DA9-403B-BCCD-55B1ABAA83DE}" type="pres">
      <dgm:prSet presAssocID="{1419F96B-4378-4945-BA22-FD2CC619A84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24D7306-3F05-4B0A-A92B-C1F1F9374B09}" type="pres">
      <dgm:prSet presAssocID="{1419F96B-4378-4945-BA22-FD2CC619A849}" presName="negativeSpace" presStyleCnt="0"/>
      <dgm:spPr/>
    </dgm:pt>
    <dgm:pt modelId="{B9032D75-6132-446B-8972-8479541B0806}" type="pres">
      <dgm:prSet presAssocID="{1419F96B-4378-4945-BA22-FD2CC619A849}" presName="childText" presStyleLbl="conFgAcc1" presStyleIdx="0" presStyleCnt="2">
        <dgm:presLayoutVars>
          <dgm:bulletEnabled val="1"/>
        </dgm:presLayoutVars>
      </dgm:prSet>
      <dgm:spPr/>
    </dgm:pt>
    <dgm:pt modelId="{08E9C82F-E9E4-4FD3-9426-04A07D7FFE15}" type="pres">
      <dgm:prSet presAssocID="{B7CE1EF6-0898-4324-B953-C75756C9D73D}" presName="spaceBetweenRectangles" presStyleCnt="0"/>
      <dgm:spPr/>
    </dgm:pt>
    <dgm:pt modelId="{0CDAB067-A0FE-4976-8C76-0EB765097120}" type="pres">
      <dgm:prSet presAssocID="{C11200E1-6481-407F-8E3A-24D3BDAE70D3}" presName="parentLin" presStyleCnt="0"/>
      <dgm:spPr/>
    </dgm:pt>
    <dgm:pt modelId="{28642196-05E4-4A76-81A6-D5AD8C652B9D}" type="pres">
      <dgm:prSet presAssocID="{C11200E1-6481-407F-8E3A-24D3BDAE70D3}" presName="parentLeftMargin" presStyleLbl="node1" presStyleIdx="0" presStyleCnt="2"/>
      <dgm:spPr/>
    </dgm:pt>
    <dgm:pt modelId="{6BC04B4C-AD7D-40BA-B5B2-2F70F124B67E}" type="pres">
      <dgm:prSet presAssocID="{C11200E1-6481-407F-8E3A-24D3BDAE70D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50A9EB8-CEC8-47E4-B734-4FBB7D0AC7D3}" type="pres">
      <dgm:prSet presAssocID="{C11200E1-6481-407F-8E3A-24D3BDAE70D3}" presName="negativeSpace" presStyleCnt="0"/>
      <dgm:spPr/>
    </dgm:pt>
    <dgm:pt modelId="{AAB92B62-6198-4257-BC69-DA2B413A00E1}" type="pres">
      <dgm:prSet presAssocID="{C11200E1-6481-407F-8E3A-24D3BDAE70D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219A804-8073-4F2A-B78C-7FA225E47819}" srcId="{C11200E1-6481-407F-8E3A-24D3BDAE70D3}" destId="{E48EBCA1-1533-4805-8C5A-C1D88FE3567A}" srcOrd="2" destOrd="0" parTransId="{A040F9C6-A930-4A49-911E-05F93413BFE9}" sibTransId="{F9487EE4-1907-413B-96E6-0F9834615010}"/>
    <dgm:cxn modelId="{ED53AD11-83B8-4DEF-802B-0DE66A415CAF}" srcId="{E18871D1-7BC4-4B46-A3E8-88F315FB210E}" destId="{1419F96B-4378-4945-BA22-FD2CC619A849}" srcOrd="0" destOrd="0" parTransId="{12D45B60-DC23-47B0-BB2E-1925960E2932}" sibTransId="{B7CE1EF6-0898-4324-B953-C75756C9D73D}"/>
    <dgm:cxn modelId="{E4695D25-5603-4A1C-BE85-FA888D3FF553}" type="presOf" srcId="{1419F96B-4378-4945-BA22-FD2CC619A849}" destId="{20F43A5E-1DA9-403B-BCCD-55B1ABAA83DE}" srcOrd="1" destOrd="0" presId="urn:microsoft.com/office/officeart/2005/8/layout/list1"/>
    <dgm:cxn modelId="{2FD38125-7716-4E34-BF45-860868FC9026}" srcId="{C11200E1-6481-407F-8E3A-24D3BDAE70D3}" destId="{163E6BF6-0C6D-4D03-949D-D42A7CB3EEC5}" srcOrd="1" destOrd="0" parTransId="{428DCBA6-583B-4A52-BC63-3F94618E16FE}" sibTransId="{F671861B-714D-47CD-93F1-185B1690FCF2}"/>
    <dgm:cxn modelId="{D8DC7232-1F2C-4B7C-BBEB-8DE82FDFEDBD}" srcId="{1419F96B-4378-4945-BA22-FD2CC619A849}" destId="{9AC2C848-8AB3-4895-A61A-0011390A643A}" srcOrd="2" destOrd="0" parTransId="{502CF401-B589-4FC5-A4E3-35B388C9B6E6}" sibTransId="{88EF220B-2630-4A04-8BF2-EDF32B42452A}"/>
    <dgm:cxn modelId="{DAA29A35-23BD-441B-9429-977B18AE8DDE}" srcId="{E18871D1-7BC4-4B46-A3E8-88F315FB210E}" destId="{C11200E1-6481-407F-8E3A-24D3BDAE70D3}" srcOrd="1" destOrd="0" parTransId="{B5868298-8C53-4BB4-B4BF-AE84F75B40CD}" sibTransId="{F3172264-7856-47DF-8CE2-F2D50F069DE6}"/>
    <dgm:cxn modelId="{473A1A44-E17E-4B24-91D5-2C2FD0ADB2EA}" srcId="{C11200E1-6481-407F-8E3A-24D3BDAE70D3}" destId="{65944EDF-5302-4518-A80A-771CB0AC5750}" srcOrd="4" destOrd="0" parTransId="{A82EB8D5-A655-4661-B556-BF8A1401374D}" sibTransId="{C4A7C86C-572C-4BB4-A635-8A3B1C8AD950}"/>
    <dgm:cxn modelId="{BE2D574C-8F62-4013-AD1F-68A9C0507AC7}" type="presOf" srcId="{D4806897-042A-4CA8-BF50-E722B2023930}" destId="{AAB92B62-6198-4257-BC69-DA2B413A00E1}" srcOrd="0" destOrd="5" presId="urn:microsoft.com/office/officeart/2005/8/layout/list1"/>
    <dgm:cxn modelId="{FBFB0B52-F7B1-4DF8-A540-F4DFF609374F}" type="presOf" srcId="{65944EDF-5302-4518-A80A-771CB0AC5750}" destId="{AAB92B62-6198-4257-BC69-DA2B413A00E1}" srcOrd="0" destOrd="4" presId="urn:microsoft.com/office/officeart/2005/8/layout/list1"/>
    <dgm:cxn modelId="{7ED52857-289C-4423-982F-4F0991A418DA}" type="presOf" srcId="{C11200E1-6481-407F-8E3A-24D3BDAE70D3}" destId="{28642196-05E4-4A76-81A6-D5AD8C652B9D}" srcOrd="0" destOrd="0" presId="urn:microsoft.com/office/officeart/2005/8/layout/list1"/>
    <dgm:cxn modelId="{9930BF58-A4EE-4003-9923-4A3D53F43672}" type="presOf" srcId="{AE4F40EA-A749-4117-814B-67F2283ADCF2}" destId="{AAB92B62-6198-4257-BC69-DA2B413A00E1}" srcOrd="0" destOrd="0" presId="urn:microsoft.com/office/officeart/2005/8/layout/list1"/>
    <dgm:cxn modelId="{B773046E-3ABD-48B3-8295-2EAF17B807C9}" type="presOf" srcId="{C11200E1-6481-407F-8E3A-24D3BDAE70D3}" destId="{6BC04B4C-AD7D-40BA-B5B2-2F70F124B67E}" srcOrd="1" destOrd="0" presId="urn:microsoft.com/office/officeart/2005/8/layout/list1"/>
    <dgm:cxn modelId="{4F998070-8661-4CEF-9C0B-BE2BC940676C}" type="presOf" srcId="{E18871D1-7BC4-4B46-A3E8-88F315FB210E}" destId="{05A1AC99-8E57-4663-8B92-6F754D81F6C8}" srcOrd="0" destOrd="0" presId="urn:microsoft.com/office/officeart/2005/8/layout/list1"/>
    <dgm:cxn modelId="{0DD85571-A772-4B15-A016-AB5FA66303D0}" srcId="{C11200E1-6481-407F-8E3A-24D3BDAE70D3}" destId="{AE4F40EA-A749-4117-814B-67F2283ADCF2}" srcOrd="0" destOrd="0" parTransId="{02D52723-7A5A-4C92-8E53-E5DA4EC17E09}" sibTransId="{7F9E8785-4D94-4062-9CD7-A1931E37FE0C}"/>
    <dgm:cxn modelId="{8ED68771-C9FE-4C7F-B7DE-7A1EE5CDB615}" type="presOf" srcId="{1419F96B-4378-4945-BA22-FD2CC619A849}" destId="{6C7C99E9-3AC3-42B3-9D65-ED9F6CFE7E17}" srcOrd="0" destOrd="0" presId="urn:microsoft.com/office/officeart/2005/8/layout/list1"/>
    <dgm:cxn modelId="{3071F181-648B-4917-AB26-F94E7EC32474}" type="presOf" srcId="{74DDA5DB-C5C9-426B-A09A-798FD2D1B72C}" destId="{B9032D75-6132-446B-8972-8479541B0806}" srcOrd="0" destOrd="1" presId="urn:microsoft.com/office/officeart/2005/8/layout/list1"/>
    <dgm:cxn modelId="{371EF083-4C38-45C1-9C43-6BDF3642DA08}" type="presOf" srcId="{9AC2C848-8AB3-4895-A61A-0011390A643A}" destId="{B9032D75-6132-446B-8972-8479541B0806}" srcOrd="0" destOrd="2" presId="urn:microsoft.com/office/officeart/2005/8/layout/list1"/>
    <dgm:cxn modelId="{C1724684-E465-439F-B41F-1D3C24DE36F5}" type="presOf" srcId="{6F4F100A-3AC0-4080-BFBB-2327E247A7B0}" destId="{B9032D75-6132-446B-8972-8479541B0806}" srcOrd="0" destOrd="0" presId="urn:microsoft.com/office/officeart/2005/8/layout/list1"/>
    <dgm:cxn modelId="{6C55B885-911D-4AB3-BB70-DD8EB136F1C5}" srcId="{C11200E1-6481-407F-8E3A-24D3BDAE70D3}" destId="{DF4340C6-91AE-4617-9DEE-9FB27D1999B2}" srcOrd="3" destOrd="0" parTransId="{8431D45C-5BE4-441B-962F-7200A47C74CB}" sibTransId="{2FFA7E32-446E-4635-A021-3E62D357FF23}"/>
    <dgm:cxn modelId="{440DC886-0B73-459A-A67C-20032CB1F7B7}" type="presOf" srcId="{E48EBCA1-1533-4805-8C5A-C1D88FE3567A}" destId="{AAB92B62-6198-4257-BC69-DA2B413A00E1}" srcOrd="0" destOrd="2" presId="urn:microsoft.com/office/officeart/2005/8/layout/list1"/>
    <dgm:cxn modelId="{D22B049D-BEEE-4AEA-8602-29CE102E8AD7}" type="presOf" srcId="{5C47987F-3BF1-4A40-B6C4-5D5F92A7EE3B}" destId="{B9032D75-6132-446B-8972-8479541B0806}" srcOrd="0" destOrd="3" presId="urn:microsoft.com/office/officeart/2005/8/layout/list1"/>
    <dgm:cxn modelId="{4C9A27A0-18A1-42EC-B891-2C942D43D1E5}" srcId="{C11200E1-6481-407F-8E3A-24D3BDAE70D3}" destId="{89D0ECEB-BA53-4632-A56F-15DAB33F05C5}" srcOrd="7" destOrd="0" parTransId="{DD895F8B-776A-4E41-9A16-7F74A88895C2}" sibTransId="{233C73D7-3F20-4D03-BFA3-37378ED85100}"/>
    <dgm:cxn modelId="{D289E7A2-E461-4D62-85E3-38F50131E8D7}" srcId="{1419F96B-4378-4945-BA22-FD2CC619A849}" destId="{74DDA5DB-C5C9-426B-A09A-798FD2D1B72C}" srcOrd="1" destOrd="0" parTransId="{7DC31180-0550-49FA-B0EB-5F356D413768}" sibTransId="{C1728A61-71CB-4941-AD8E-32411507BDD9}"/>
    <dgm:cxn modelId="{9DAE82A7-D950-41B8-B66F-724AC177883E}" srcId="{1419F96B-4378-4945-BA22-FD2CC619A849}" destId="{5C47987F-3BF1-4A40-B6C4-5D5F92A7EE3B}" srcOrd="3" destOrd="0" parTransId="{67427390-7677-41F4-8688-4E84CC4F9B50}" sibTransId="{491A0CF8-3150-4F7A-89D4-35C554CDE686}"/>
    <dgm:cxn modelId="{E8D6AAB0-C043-4C2A-A063-E940831E6C57}" srcId="{C11200E1-6481-407F-8E3A-24D3BDAE70D3}" destId="{D4806897-042A-4CA8-BF50-E722B2023930}" srcOrd="5" destOrd="0" parTransId="{687F8C5C-30DF-4C96-9957-10B78C48E380}" sibTransId="{28C9176D-D94D-474C-A9DF-A40F16659CD5}"/>
    <dgm:cxn modelId="{D9DBF9B3-DCA1-483C-BB53-CB01B95FA874}" type="presOf" srcId="{956EACD5-F5B3-4DA6-B45E-9D92DF740FAD}" destId="{AAB92B62-6198-4257-BC69-DA2B413A00E1}" srcOrd="0" destOrd="6" presId="urn:microsoft.com/office/officeart/2005/8/layout/list1"/>
    <dgm:cxn modelId="{29F2A4BF-1693-4004-9075-2152B8E54C96}" type="presOf" srcId="{89D0ECEB-BA53-4632-A56F-15DAB33F05C5}" destId="{AAB92B62-6198-4257-BC69-DA2B413A00E1}" srcOrd="0" destOrd="7" presId="urn:microsoft.com/office/officeart/2005/8/layout/list1"/>
    <dgm:cxn modelId="{06AF9AC9-0BD0-4D29-9EAA-898130E077E9}" type="presOf" srcId="{163E6BF6-0C6D-4D03-949D-D42A7CB3EEC5}" destId="{AAB92B62-6198-4257-BC69-DA2B413A00E1}" srcOrd="0" destOrd="1" presId="urn:microsoft.com/office/officeart/2005/8/layout/list1"/>
    <dgm:cxn modelId="{B44E34CB-A63D-48F1-B943-B6FF35A55A14}" srcId="{1419F96B-4378-4945-BA22-FD2CC619A849}" destId="{6F4F100A-3AC0-4080-BFBB-2327E247A7B0}" srcOrd="0" destOrd="0" parTransId="{8EFC50D4-F1A3-48F0-996E-73965B33DDAE}" sibTransId="{BD03E9AD-1577-4D36-9872-B25C24C11A27}"/>
    <dgm:cxn modelId="{4DB3B4CB-8998-41C6-BE64-2CC57191F4C0}" srcId="{C11200E1-6481-407F-8E3A-24D3BDAE70D3}" destId="{956EACD5-F5B3-4DA6-B45E-9D92DF740FAD}" srcOrd="6" destOrd="0" parTransId="{BFE9C438-8ECE-4FED-A97A-AB3561B757FB}" sibTransId="{D59A5140-2343-44B6-B1B1-FC324D6E4C28}"/>
    <dgm:cxn modelId="{1BD3EDCF-7DD1-4346-9968-F84A4848711C}" type="presOf" srcId="{DF4340C6-91AE-4617-9DEE-9FB27D1999B2}" destId="{AAB92B62-6198-4257-BC69-DA2B413A00E1}" srcOrd="0" destOrd="3" presId="urn:microsoft.com/office/officeart/2005/8/layout/list1"/>
    <dgm:cxn modelId="{22302DD9-7B5D-4D28-A776-F2E3C3DA4A52}" type="presParOf" srcId="{05A1AC99-8E57-4663-8B92-6F754D81F6C8}" destId="{B90EECBD-AFB8-457C-BBD7-96AD5C59CE03}" srcOrd="0" destOrd="0" presId="urn:microsoft.com/office/officeart/2005/8/layout/list1"/>
    <dgm:cxn modelId="{8F2785B2-71A1-43F7-B0DB-0B3234B7725A}" type="presParOf" srcId="{B90EECBD-AFB8-457C-BBD7-96AD5C59CE03}" destId="{6C7C99E9-3AC3-42B3-9D65-ED9F6CFE7E17}" srcOrd="0" destOrd="0" presId="urn:microsoft.com/office/officeart/2005/8/layout/list1"/>
    <dgm:cxn modelId="{A5AF57E1-C296-4EE7-937D-7FD520D9331E}" type="presParOf" srcId="{B90EECBD-AFB8-457C-BBD7-96AD5C59CE03}" destId="{20F43A5E-1DA9-403B-BCCD-55B1ABAA83DE}" srcOrd="1" destOrd="0" presId="urn:microsoft.com/office/officeart/2005/8/layout/list1"/>
    <dgm:cxn modelId="{AC0D179C-3534-4936-B1A1-3F2297432C6E}" type="presParOf" srcId="{05A1AC99-8E57-4663-8B92-6F754D81F6C8}" destId="{524D7306-3F05-4B0A-A92B-C1F1F9374B09}" srcOrd="1" destOrd="0" presId="urn:microsoft.com/office/officeart/2005/8/layout/list1"/>
    <dgm:cxn modelId="{9CBECAA8-72E1-406D-BD60-6C9C0A4DFAB0}" type="presParOf" srcId="{05A1AC99-8E57-4663-8B92-6F754D81F6C8}" destId="{B9032D75-6132-446B-8972-8479541B0806}" srcOrd="2" destOrd="0" presId="urn:microsoft.com/office/officeart/2005/8/layout/list1"/>
    <dgm:cxn modelId="{DCA4CE41-9CFD-4EF1-B5A1-CFE93F2DC079}" type="presParOf" srcId="{05A1AC99-8E57-4663-8B92-6F754D81F6C8}" destId="{08E9C82F-E9E4-4FD3-9426-04A07D7FFE15}" srcOrd="3" destOrd="0" presId="urn:microsoft.com/office/officeart/2005/8/layout/list1"/>
    <dgm:cxn modelId="{248EFBCA-ECA4-49B7-9752-D19A9D9CAE81}" type="presParOf" srcId="{05A1AC99-8E57-4663-8B92-6F754D81F6C8}" destId="{0CDAB067-A0FE-4976-8C76-0EB765097120}" srcOrd="4" destOrd="0" presId="urn:microsoft.com/office/officeart/2005/8/layout/list1"/>
    <dgm:cxn modelId="{2BFC702D-33F5-4D59-B8E9-8B98DA8ECFC8}" type="presParOf" srcId="{0CDAB067-A0FE-4976-8C76-0EB765097120}" destId="{28642196-05E4-4A76-81A6-D5AD8C652B9D}" srcOrd="0" destOrd="0" presId="urn:microsoft.com/office/officeart/2005/8/layout/list1"/>
    <dgm:cxn modelId="{57550E10-BEA7-47BA-A516-0ED93EED50D4}" type="presParOf" srcId="{0CDAB067-A0FE-4976-8C76-0EB765097120}" destId="{6BC04B4C-AD7D-40BA-B5B2-2F70F124B67E}" srcOrd="1" destOrd="0" presId="urn:microsoft.com/office/officeart/2005/8/layout/list1"/>
    <dgm:cxn modelId="{2761090B-D717-4935-97B8-D623F7152343}" type="presParOf" srcId="{05A1AC99-8E57-4663-8B92-6F754D81F6C8}" destId="{650A9EB8-CEC8-47E4-B734-4FBB7D0AC7D3}" srcOrd="5" destOrd="0" presId="urn:microsoft.com/office/officeart/2005/8/layout/list1"/>
    <dgm:cxn modelId="{79479A48-E27E-4DAF-9994-A108D1B3BE5B}" type="presParOf" srcId="{05A1AC99-8E57-4663-8B92-6F754D81F6C8}" destId="{AAB92B62-6198-4257-BC69-DA2B413A00E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99EB0-5D6D-4546-AC78-B7C11FE5BFFC}">
      <dsp:nvSpPr>
        <dsp:cNvPr id="0" name=""/>
        <dsp:cNvSpPr/>
      </dsp:nvSpPr>
      <dsp:spPr>
        <a:xfrm>
          <a:off x="0" y="531"/>
          <a:ext cx="78867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F201D-DAD9-4A14-92FF-489F54454CD4}">
      <dsp:nvSpPr>
        <dsp:cNvPr id="0" name=""/>
        <dsp:cNvSpPr/>
      </dsp:nvSpPr>
      <dsp:spPr>
        <a:xfrm>
          <a:off x="0" y="531"/>
          <a:ext cx="78867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https://nipy.org/</a:t>
          </a:r>
        </a:p>
      </dsp:txBody>
      <dsp:txXfrm>
        <a:off x="0" y="531"/>
        <a:ext cx="7886700" cy="870055"/>
      </dsp:txXfrm>
    </dsp:sp>
    <dsp:sp modelId="{EEC10BC7-AFE3-4308-9438-0269EB772057}">
      <dsp:nvSpPr>
        <dsp:cNvPr id="0" name=""/>
        <dsp:cNvSpPr/>
      </dsp:nvSpPr>
      <dsp:spPr>
        <a:xfrm>
          <a:off x="0" y="870586"/>
          <a:ext cx="78867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72ABE-5A52-4292-BF89-885121A27DE6}">
      <dsp:nvSpPr>
        <dsp:cNvPr id="0" name=""/>
        <dsp:cNvSpPr/>
      </dsp:nvSpPr>
      <dsp:spPr>
        <a:xfrm>
          <a:off x="0" y="870586"/>
          <a:ext cx="78867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https://bids.neuroimaging.io/</a:t>
          </a:r>
        </a:p>
      </dsp:txBody>
      <dsp:txXfrm>
        <a:off x="0" y="870586"/>
        <a:ext cx="7886700" cy="870055"/>
      </dsp:txXfrm>
    </dsp:sp>
    <dsp:sp modelId="{98CE75E3-93E4-4FD5-819D-5B1749772C02}">
      <dsp:nvSpPr>
        <dsp:cNvPr id="0" name=""/>
        <dsp:cNvSpPr/>
      </dsp:nvSpPr>
      <dsp:spPr>
        <a:xfrm>
          <a:off x="0" y="1740641"/>
          <a:ext cx="78867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944BC-073F-4F1F-9F3A-7ECD4F616B2A}">
      <dsp:nvSpPr>
        <dsp:cNvPr id="0" name=""/>
        <dsp:cNvSpPr/>
      </dsp:nvSpPr>
      <dsp:spPr>
        <a:xfrm>
          <a:off x="0" y="1740641"/>
          <a:ext cx="78867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https://www.docker.com/</a:t>
          </a:r>
        </a:p>
      </dsp:txBody>
      <dsp:txXfrm>
        <a:off x="0" y="1740641"/>
        <a:ext cx="7886700" cy="870055"/>
      </dsp:txXfrm>
    </dsp:sp>
    <dsp:sp modelId="{86C7C61B-5640-4C3C-B488-8E72C73CDBA4}">
      <dsp:nvSpPr>
        <dsp:cNvPr id="0" name=""/>
        <dsp:cNvSpPr/>
      </dsp:nvSpPr>
      <dsp:spPr>
        <a:xfrm>
          <a:off x="0" y="2610696"/>
          <a:ext cx="78867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F7D95-7A3C-4F30-B8D3-7DCF813756C1}">
      <dsp:nvSpPr>
        <dsp:cNvPr id="0" name=""/>
        <dsp:cNvSpPr/>
      </dsp:nvSpPr>
      <dsp:spPr>
        <a:xfrm>
          <a:off x="0" y="2610696"/>
          <a:ext cx="78867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https://fmriprep.readthedocs.io/</a:t>
          </a:r>
        </a:p>
      </dsp:txBody>
      <dsp:txXfrm>
        <a:off x="0" y="2610696"/>
        <a:ext cx="7886700" cy="870055"/>
      </dsp:txXfrm>
    </dsp:sp>
    <dsp:sp modelId="{9A5941C1-E6F2-4380-A04E-1FA89798BCD4}">
      <dsp:nvSpPr>
        <dsp:cNvPr id="0" name=""/>
        <dsp:cNvSpPr/>
      </dsp:nvSpPr>
      <dsp:spPr>
        <a:xfrm>
          <a:off x="0" y="3480751"/>
          <a:ext cx="78867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3BE6A-260E-420D-AD68-2C9A3B7237A0}">
      <dsp:nvSpPr>
        <dsp:cNvPr id="0" name=""/>
        <dsp:cNvSpPr/>
      </dsp:nvSpPr>
      <dsp:spPr>
        <a:xfrm>
          <a:off x="0" y="3480751"/>
          <a:ext cx="78867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https://github.com/dddd1007/NfMRIx</a:t>
          </a:r>
        </a:p>
      </dsp:txBody>
      <dsp:txXfrm>
        <a:off x="0" y="3480751"/>
        <a:ext cx="7886700" cy="8700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032D75-6132-446B-8972-8479541B0806}">
      <dsp:nvSpPr>
        <dsp:cNvPr id="0" name=""/>
        <dsp:cNvSpPr/>
      </dsp:nvSpPr>
      <dsp:spPr>
        <a:xfrm>
          <a:off x="0" y="399312"/>
          <a:ext cx="4885203" cy="204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9146" tIns="374904" rIns="37914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Brain extraction, brain tissue segmentation and spatial normalization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Longitudinal processing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Surface preprocessing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Refinement of the brain mask</a:t>
          </a:r>
        </a:p>
      </dsp:txBody>
      <dsp:txXfrm>
        <a:off x="0" y="399312"/>
        <a:ext cx="4885203" cy="2041200"/>
      </dsp:txXfrm>
    </dsp:sp>
    <dsp:sp modelId="{20F43A5E-1DA9-403B-BCCD-55B1ABAA83DE}">
      <dsp:nvSpPr>
        <dsp:cNvPr id="0" name=""/>
        <dsp:cNvSpPr/>
      </dsp:nvSpPr>
      <dsp:spPr>
        <a:xfrm>
          <a:off x="244260" y="133632"/>
          <a:ext cx="3419642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254" tIns="0" rIns="1292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T1w/T2w preprocessing</a:t>
          </a:r>
        </a:p>
      </dsp:txBody>
      <dsp:txXfrm>
        <a:off x="270199" y="159571"/>
        <a:ext cx="3367764" cy="479482"/>
      </dsp:txXfrm>
    </dsp:sp>
    <dsp:sp modelId="{AAB92B62-6198-4257-BC69-DA2B413A00E1}">
      <dsp:nvSpPr>
        <dsp:cNvPr id="0" name=""/>
        <dsp:cNvSpPr/>
      </dsp:nvSpPr>
      <dsp:spPr>
        <a:xfrm>
          <a:off x="0" y="2803393"/>
          <a:ext cx="4885203" cy="294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9146" tIns="374904" rIns="37914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BOLD reference image estimation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Head-motion estimation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Slice time correction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Susceptibility Distortion Correction (SDC)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Pre-processed BOLD in native space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EPI to T1w registration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EPI to MNI transformation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EPI sampled to FreeSurfer surfaces</a:t>
          </a:r>
        </a:p>
      </dsp:txBody>
      <dsp:txXfrm>
        <a:off x="0" y="2803393"/>
        <a:ext cx="4885203" cy="2948400"/>
      </dsp:txXfrm>
    </dsp:sp>
    <dsp:sp modelId="{6BC04B4C-AD7D-40BA-B5B2-2F70F124B67E}">
      <dsp:nvSpPr>
        <dsp:cNvPr id="0" name=""/>
        <dsp:cNvSpPr/>
      </dsp:nvSpPr>
      <dsp:spPr>
        <a:xfrm>
          <a:off x="244260" y="2537712"/>
          <a:ext cx="3419642" cy="531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254" tIns="0" rIns="12925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BOLD preprocessing</a:t>
          </a:r>
        </a:p>
      </dsp:txBody>
      <dsp:txXfrm>
        <a:off x="270199" y="2563651"/>
        <a:ext cx="3367764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5901F-83E2-4321-962B-A33D3ED323F3}" type="datetimeFigureOut">
              <a:rPr lang="zh-CN" altLang="en-US" smtClean="0"/>
              <a:t>2020/1/6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2B85-5BA3-4414-B62D-50EAA6C53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372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72B85-5BA3-4414-B62D-50EAA6C53B6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585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HCP </a:t>
            </a:r>
            <a:r>
              <a:rPr lang="zh-CN" altLang="en-US" dirty="0"/>
              <a:t>人类连接组计划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2B85-5BA3-4414-B62D-50EAA6C53B6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780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UCLA </a:t>
            </a:r>
            <a:r>
              <a:rPr lang="zh-CN" altLang="en-US" dirty="0"/>
              <a:t>： 变化在</a:t>
            </a:r>
            <a:r>
              <a:rPr lang="en-US" altLang="zh-CN" dirty="0"/>
              <a:t>0.4%</a:t>
            </a:r>
            <a:r>
              <a:rPr lang="zh-CN" altLang="en-US" dirty="0"/>
              <a:t> 之内</a:t>
            </a:r>
            <a:endParaRPr lang="en-US" altLang="zh-CN" dirty="0"/>
          </a:p>
          <a:p>
            <a:r>
              <a:rPr lang="en-US" altLang="zh-CN" dirty="0"/>
              <a:t>FSL</a:t>
            </a:r>
            <a:r>
              <a:rPr lang="zh-CN" altLang="en-US" dirty="0"/>
              <a:t>：变化在</a:t>
            </a:r>
            <a:r>
              <a:rPr lang="en-US" altLang="zh-CN" dirty="0"/>
              <a:t>0.5%</a:t>
            </a:r>
            <a:r>
              <a:rPr lang="zh-CN" altLang="en-US" dirty="0"/>
              <a:t>以内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2B85-5BA3-4414-B62D-50EAA6C53B6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93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Blur </a:t>
            </a:r>
            <a:r>
              <a:rPr lang="zh-CN" altLang="en-US" dirty="0"/>
              <a:t>以后可以看到头动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可以看到周期性的变化，应该是呼吸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配对性的头动通常与大的呼吸（哈切，深呼吸）有关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2B85-5BA3-4414-B62D-50EAA6C53B6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736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Blur </a:t>
            </a:r>
            <a:r>
              <a:rPr lang="zh-CN" altLang="en-US" dirty="0"/>
              <a:t>以后可以看到头动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可以看到周期性的变化，应该是呼吸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配对性的头动通常与大的呼吸（哈切，深呼吸）有关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2B85-5BA3-4414-B62D-50EAA6C53B6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844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Blur </a:t>
            </a:r>
            <a:r>
              <a:rPr lang="zh-CN" altLang="en-US" dirty="0"/>
              <a:t>以后可以看到头动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可以看到周期性的变化，应该是呼吸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配对性的头动通常与大的呼吸（哈切，深呼吸）有关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2B85-5BA3-4414-B62D-50EAA6C53B6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133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2B85-5BA3-4414-B62D-50EAA6C53B6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76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127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4488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88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34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916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855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45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0224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5170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997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24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2049-34D7-724D-884C-223BE1219167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4278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1016/j.neuroimage.2016.08.009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bedetti/Dcm2Bids" TargetMode="External"/><Relationship Id="rId13" Type="http://schemas.openxmlformats.org/officeDocument/2006/relationships/hyperlink" Target="https://github.com/ReproNim/reproin" TargetMode="External"/><Relationship Id="rId18" Type="http://schemas.openxmlformats.org/officeDocument/2006/relationships/hyperlink" Target="https://github.com/Donders-Institute/bidscoin" TargetMode="External"/><Relationship Id="rId3" Type="http://schemas.openxmlformats.org/officeDocument/2006/relationships/hyperlink" Target="https://github.com/bids-standard/BIDS2ISATab" TargetMode="External"/><Relationship Id="rId21" Type="http://schemas.openxmlformats.org/officeDocument/2006/relationships/hyperlink" Target="https://github.com/arnodelorme/bids-matlab-tools" TargetMode="External"/><Relationship Id="rId7" Type="http://schemas.openxmlformats.org/officeDocument/2006/relationships/hyperlink" Target="https://github.com/SIMEXP/Data2Bids" TargetMode="External"/><Relationship Id="rId12" Type="http://schemas.openxmlformats.org/officeDocument/2006/relationships/hyperlink" Target="https://github.com/bids-standard/openfmri2bids" TargetMode="External"/><Relationship Id="rId17" Type="http://schemas.openxmlformats.org/officeDocument/2006/relationships/hyperlink" Target="https://github.com/incf-nidash/PyNIDM/blob/master/nidm/experiment/tools/NIDM2BIDSMRI.py" TargetMode="External"/><Relationship Id="rId2" Type="http://schemas.openxmlformats.org/officeDocument/2006/relationships/hyperlink" Target="https://github.com/nih-fmrif/BIDS-tools" TargetMode="External"/><Relationship Id="rId16" Type="http://schemas.openxmlformats.org/officeDocument/2006/relationships/hyperlink" Target="https://github.com/mslw/horos-bids-output" TargetMode="External"/><Relationship Id="rId20" Type="http://schemas.openxmlformats.org/officeDocument/2006/relationships/hyperlink" Target="https://sccn.ucsd.edu/eeglab/index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mtyszka/bidskit" TargetMode="External"/><Relationship Id="rId11" Type="http://schemas.openxmlformats.org/officeDocument/2006/relationships/hyperlink" Target="https://github.com/nipy/heudiconv" TargetMode="External"/><Relationship Id="rId5" Type="http://schemas.openxmlformats.org/officeDocument/2006/relationships/hyperlink" Target="https://github.com/bids-standard/BIDS2NDA" TargetMode="External"/><Relationship Id="rId15" Type="http://schemas.openxmlformats.org/officeDocument/2006/relationships/hyperlink" Target="https://github.com/kamillipi/2bids" TargetMode="External"/><Relationship Id="rId10" Type="http://schemas.openxmlformats.org/officeDocument/2006/relationships/hyperlink" Target="https://www.mathworks.com/matlabcentral/fileexchange/42997-dicom-to-nifti-converter--nifti-tool-and-viewer" TargetMode="External"/><Relationship Id="rId19" Type="http://schemas.openxmlformats.org/officeDocument/2006/relationships/hyperlink" Target="http://mne-tools.github.io/mne-bids/" TargetMode="External"/><Relationship Id="rId4" Type="http://schemas.openxmlformats.org/officeDocument/2006/relationships/hyperlink" Target="https://github.com/bids-standard/bidsutils/tree/master/BIDSto3col" TargetMode="External"/><Relationship Id="rId9" Type="http://schemas.openxmlformats.org/officeDocument/2006/relationships/hyperlink" Target="https://github.com/neurolabusc/dcm2niix" TargetMode="External"/><Relationship Id="rId14" Type="http://schemas.openxmlformats.org/officeDocument/2006/relationships/hyperlink" Target="https://github.com/lwallace23/bids2xa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ids-standard/pybids" TargetMode="External"/><Relationship Id="rId3" Type="http://schemas.openxmlformats.org/officeDocument/2006/relationships/hyperlink" Target="https://github.com/Macquarie-MEG-Research/BIDSHandler" TargetMode="External"/><Relationship Id="rId7" Type="http://schemas.openxmlformats.org/officeDocument/2006/relationships/hyperlink" Target="http://openneuro.org/" TargetMode="External"/><Relationship Id="rId2" Type="http://schemas.openxmlformats.org/officeDocument/2006/relationships/hyperlink" Target="https://github.com/rhodricusack/automaticanalys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oldracklab/preprocessing-workflow" TargetMode="External"/><Relationship Id="rId5" Type="http://schemas.openxmlformats.org/officeDocument/2006/relationships/hyperlink" Target="http://fcp-indi.github.io/" TargetMode="External"/><Relationship Id="rId10" Type="http://schemas.openxmlformats.org/officeDocument/2006/relationships/hyperlink" Target="http://preprocessed-connectomes-project.org/quality-assessment-protocol/" TargetMode="External"/><Relationship Id="rId4" Type="http://schemas.openxmlformats.org/officeDocument/2006/relationships/hyperlink" Target="http://neuroimage.usc.edu/brainstorm/" TargetMode="External"/><Relationship Id="rId9" Type="http://schemas.openxmlformats.org/officeDocument/2006/relationships/hyperlink" Target="http://mriqc.readthedocs.org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andrewdavison.info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file:////D:/fmri_analysis/new_fMRI_workflow/preprocessed_data/fmriprep/sub-01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4.xml"/><Relationship Id="rId4" Type="http://schemas.openxmlformats.org/officeDocument/2006/relationships/slide" Target="slide3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7.png"/><Relationship Id="rId7" Type="http://schemas.openxmlformats.org/officeDocument/2006/relationships/slide" Target="slide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slide" Target="slide50.xml"/><Relationship Id="rId5" Type="http://schemas.openxmlformats.org/officeDocument/2006/relationships/image" Target="../media/image9.png"/><Relationship Id="rId10" Type="http://schemas.openxmlformats.org/officeDocument/2006/relationships/slide" Target="slide46.xml"/><Relationship Id="rId4" Type="http://schemas.openxmlformats.org/officeDocument/2006/relationships/image" Target="../media/image8.png"/><Relationship Id="rId9" Type="http://schemas.openxmlformats.org/officeDocument/2006/relationships/slide" Target="slide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A4B931-B7F0-403E-9F40-8A4054A04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144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4CEAF602-346E-4A18-BDCE-F489E035C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7101525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F74A1337-596D-453E-B873-BCF1760E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058538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ACEC94D-01A1-794C-A6E8-46DF0ECAE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984" y="1871531"/>
            <a:ext cx="4221579" cy="2651200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zh-CN" sz="4300" dirty="0">
                <a:latin typeface="+mn-lt"/>
                <a:ea typeface="+mn-ea"/>
                <a:cs typeface="+mn-ea"/>
                <a:sym typeface="+mn-lt"/>
              </a:rPr>
              <a:t>The</a:t>
            </a:r>
            <a:br>
              <a:rPr kumimoji="1" lang="en-US" altLang="zh-CN" sz="4300" dirty="0">
                <a:latin typeface="+mn-lt"/>
                <a:ea typeface="+mn-ea"/>
                <a:cs typeface="+mn-ea"/>
                <a:sym typeface="+mn-lt"/>
              </a:rPr>
            </a:br>
            <a:r>
              <a:rPr kumimoji="1" lang="en-US" altLang="zh-CN" sz="4300" b="1" i="1" dirty="0">
                <a:latin typeface="+mn-lt"/>
                <a:ea typeface="+mn-ea"/>
                <a:cs typeface="+mn-ea"/>
                <a:sym typeface="+mn-lt"/>
              </a:rPr>
              <a:t>Reproduceable</a:t>
            </a:r>
            <a:r>
              <a:rPr kumimoji="1" lang="en-US" altLang="zh-CN" sz="43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en-US" altLang="zh-CN" sz="4300" b="1" i="1" dirty="0">
                <a:latin typeface="+mn-lt"/>
                <a:ea typeface="+mn-ea"/>
                <a:cs typeface="+mn-ea"/>
                <a:sym typeface="+mn-lt"/>
              </a:rPr>
              <a:t>Toolchain </a:t>
            </a:r>
            <a:br>
              <a:rPr kumimoji="1" lang="en-US" altLang="zh-CN" sz="4300" b="1" i="1" dirty="0">
                <a:latin typeface="+mn-lt"/>
                <a:ea typeface="+mn-ea"/>
                <a:cs typeface="+mn-ea"/>
                <a:sym typeface="+mn-lt"/>
              </a:rPr>
            </a:br>
            <a:r>
              <a:rPr kumimoji="1" lang="en-US" altLang="zh-CN" sz="4300" dirty="0">
                <a:latin typeface="+mn-lt"/>
                <a:ea typeface="+mn-ea"/>
                <a:cs typeface="+mn-ea"/>
                <a:sym typeface="+mn-lt"/>
              </a:rPr>
              <a:t>in fMRI analysis</a:t>
            </a:r>
            <a:endParaRPr kumimoji="1" lang="zh-CN" altLang="en-US" sz="43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C37394-0175-C349-9292-619D4B034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984" y="4644779"/>
            <a:ext cx="3125532" cy="537528"/>
          </a:xfrm>
        </p:spPr>
        <p:txBody>
          <a:bodyPr anchor="b">
            <a:normAutofit/>
          </a:bodyPr>
          <a:lstStyle/>
          <a:p>
            <a:pPr algn="l"/>
            <a:r>
              <a:rPr kumimoji="1" lang="en-US" altLang="zh-CN" sz="1700" dirty="0">
                <a:cs typeface="+mn-ea"/>
                <a:sym typeface="+mn-lt"/>
              </a:rPr>
              <a:t>Reporter: Xiaokai Xia</a:t>
            </a:r>
            <a:endParaRPr kumimoji="1" lang="zh-CN" altLang="en-US" sz="1700" dirty="0"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AAF3ED1-8440-43E1-8E7D-8309C37CF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33" y="669108"/>
            <a:ext cx="3466168" cy="6932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E596154-8E76-48CE-A9C0-2BB4CD78A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85" y="2031926"/>
            <a:ext cx="2840396" cy="766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 descr="图片包含 人员, 男士, 照片, 室内&#10;&#10;描述已自动生成">
            <a:extLst>
              <a:ext uri="{FF2B5EF4-FFF2-40B4-BE49-F238E27FC236}">
                <a16:creationId xmlns:a16="http://schemas.microsoft.com/office/drawing/2014/main" id="{A78E73D5-6E75-440C-9DF0-A878723F3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739" y="3319751"/>
            <a:ext cx="2386962" cy="9249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50205F-FBF0-411E-B6B9-B0E5A33DD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623" y="4723424"/>
            <a:ext cx="1624980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72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9DB6D-A3DE-48D4-A767-DD3B35FD8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Issues</a:t>
            </a:r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800" dirty="0">
                <a:latin typeface="+mn-lt"/>
                <a:ea typeface="+mn-ea"/>
                <a:cs typeface="+mn-ea"/>
                <a:sym typeface="+mn-lt"/>
              </a:rPr>
              <a:t>created by heterogeneous tools</a:t>
            </a:r>
            <a:endParaRPr lang="zh-CN" altLang="en-US" sz="4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A19A83-9533-4585-935E-9127463EF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No uniform access for each tools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Fragmentation of algorithm</a:t>
            </a:r>
          </a:p>
          <a:p>
            <a:pPr lvl="2"/>
            <a:r>
              <a:rPr lang="en-US" altLang="zh-CN" dirty="0">
                <a:cs typeface="+mn-ea"/>
                <a:sym typeface="+mn-lt"/>
              </a:rPr>
              <a:t>Personnel turnover limits methodological continuity</a:t>
            </a:r>
          </a:p>
          <a:p>
            <a:pPr lvl="2"/>
            <a:r>
              <a:rPr lang="en-US" altLang="zh-CN" dirty="0">
                <a:cs typeface="+mn-ea"/>
                <a:sym typeface="+mn-lt"/>
              </a:rPr>
              <a:t>Wasting time on training new person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Hard to comparative algorithm 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Not conducive to dissemination the algorithm</a:t>
            </a:r>
          </a:p>
          <a:p>
            <a:r>
              <a:rPr lang="en-US" altLang="zh-CN" dirty="0">
                <a:cs typeface="+mn-ea"/>
                <a:sym typeface="+mn-lt"/>
              </a:rPr>
              <a:t>Neuroimaging software packages do not address computational efficiency</a:t>
            </a:r>
          </a:p>
          <a:p>
            <a:r>
              <a:rPr lang="en-US" altLang="zh-CN" dirty="0">
                <a:cs typeface="+mn-ea"/>
                <a:sym typeface="+mn-lt"/>
              </a:rPr>
              <a:t>Methods sections in journal articles are inadequate for reproducing results</a:t>
            </a:r>
          </a:p>
          <a:p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051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1B15E-15DA-415E-A130-848CCEA2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Current Solution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内容占位符 4" descr="图片包含 屏幕截图&#10;&#10;描述已自动生成">
            <a:extLst>
              <a:ext uri="{FF2B5EF4-FFF2-40B4-BE49-F238E27FC236}">
                <a16:creationId xmlns:a16="http://schemas.microsoft.com/office/drawing/2014/main" id="{C6915816-D3FE-4931-8BD6-93E65616D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9" y="2843024"/>
            <a:ext cx="8897687" cy="2482012"/>
          </a:xfrm>
        </p:spPr>
      </p:pic>
    </p:spTree>
    <p:extLst>
      <p:ext uri="{BB962C8B-B14F-4D97-AF65-F5344CB8AC3E}">
        <p14:creationId xmlns:p14="http://schemas.microsoft.com/office/powerpoint/2010/main" val="1725157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E8F74-1943-410E-BE38-C941FB1D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Solution </a:t>
            </a:r>
            <a:r>
              <a:rPr lang="en-US" altLang="zh-CN" sz="2800" dirty="0">
                <a:latin typeface="+mn-lt"/>
                <a:ea typeface="+mn-ea"/>
                <a:cs typeface="+mn-ea"/>
                <a:sym typeface="+mn-lt"/>
              </a:rPr>
              <a:t>provided by </a:t>
            </a:r>
            <a:r>
              <a:rPr lang="en-US" altLang="zh-CN" sz="2800" dirty="0" err="1">
                <a:latin typeface="+mn-lt"/>
                <a:ea typeface="+mn-ea"/>
                <a:cs typeface="+mn-ea"/>
                <a:sym typeface="+mn-lt"/>
              </a:rPr>
              <a:t>nipype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A43D3-5FD2-4804-8005-3EA451FED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Providing Interfaces to existing all software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uniform usage semantics</a:t>
            </a:r>
          </a:p>
          <a:p>
            <a:r>
              <a:rPr lang="en-US" altLang="zh-CN" dirty="0">
                <a:cs typeface="+mn-ea"/>
                <a:sym typeface="+mn-lt"/>
              </a:rPr>
              <a:t>Facilitating interaction between these packages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rapid compare algorithms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reduces the learning curve</a:t>
            </a:r>
          </a:p>
          <a:p>
            <a:r>
              <a:rPr lang="en-US" altLang="zh-CN" dirty="0">
                <a:cs typeface="+mn-ea"/>
                <a:sym typeface="+mn-lt"/>
              </a:rPr>
              <a:t>Using multi-core or other computational resource without additional scripting</a:t>
            </a:r>
          </a:p>
        </p:txBody>
      </p:sp>
    </p:spTree>
    <p:extLst>
      <p:ext uri="{BB962C8B-B14F-4D97-AF65-F5344CB8AC3E}">
        <p14:creationId xmlns:p14="http://schemas.microsoft.com/office/powerpoint/2010/main" val="153643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95780-C203-461A-8C9D-604E95B5B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538957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+mn-lt"/>
                <a:ea typeface="+mn-ea"/>
                <a:cs typeface="+mn-ea"/>
                <a:sym typeface="+mn-lt"/>
              </a:rPr>
              <a:t>Implementation Details</a:t>
            </a:r>
            <a:endParaRPr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26AC6D-B3E0-4D40-BEC8-C999BC84C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8258"/>
            <a:ext cx="5422526" cy="4724681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cs typeface="+mn-ea"/>
                <a:sym typeface="+mn-lt"/>
              </a:rPr>
              <a:t>Interfaces to external tools 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provide a unified way for setting inputs, executing, and retrieving outputs</a:t>
            </a:r>
          </a:p>
          <a:p>
            <a:r>
              <a:rPr lang="en-US" altLang="zh-CN" dirty="0">
                <a:cs typeface="+mn-ea"/>
                <a:sym typeface="+mn-lt"/>
              </a:rPr>
              <a:t>Workflow engine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allows creating analysis pipelines by connecting inputs and outputs of interfaces as a directed acyclic graph (DAG)</a:t>
            </a:r>
          </a:p>
          <a:p>
            <a:r>
              <a:rPr lang="en-US" altLang="zh-CN" dirty="0">
                <a:cs typeface="+mn-ea"/>
                <a:sym typeface="+mn-lt"/>
              </a:rPr>
              <a:t>Plug-ins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execute workflows either locally or in a distributed processing environment 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329DDD-15E6-4416-A542-DB914AA1B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176" y="517801"/>
            <a:ext cx="2700528" cy="60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54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563B4-FDE7-4B1F-92E8-DD856BA0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Interface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D12566-E708-44BC-A032-366FF7186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Provide a uniform mechanism for accessing different analysis tools</a:t>
            </a:r>
          </a:p>
          <a:p>
            <a:r>
              <a:rPr lang="en-US" altLang="zh-CN" dirty="0">
                <a:cs typeface="+mn-ea"/>
                <a:sym typeface="+mn-lt"/>
              </a:rPr>
              <a:t>Interfaces can be used directly as a Python object</a:t>
            </a:r>
          </a:p>
          <a:p>
            <a:r>
              <a:rPr lang="en-US" altLang="zh-CN" dirty="0">
                <a:cs typeface="+mn-ea"/>
                <a:sym typeface="+mn-lt"/>
              </a:rPr>
              <a:t>Definition consists of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input parameters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outputs and their types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how to execute the underlying software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a mapping defines the outputs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4829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89563B4-FDE7-4B1F-92E8-DD856BA0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+mn-lt"/>
              </a:rPr>
              <a:t>Support Software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90F073D-86B4-470A-92A1-4FB259E40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486" y="1464554"/>
            <a:ext cx="7063028" cy="527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68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36D35-7AC9-487F-8579-381F3ACF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Node / MapNode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F3829B-3A8B-48AD-B738-4D7E29FBC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Interfaces encapsulated in either Node or MapNode objects</a:t>
            </a:r>
          </a:p>
          <a:p>
            <a:r>
              <a:rPr lang="en-US" altLang="zh-CN" dirty="0"/>
              <a:t>Adv.</a:t>
            </a:r>
          </a:p>
          <a:p>
            <a:pPr lvl="1"/>
            <a:r>
              <a:rPr lang="en-US" altLang="zh-CN" dirty="0"/>
              <a:t>Isolate</a:t>
            </a:r>
          </a:p>
          <a:p>
            <a:pPr lvl="1"/>
            <a:r>
              <a:rPr lang="en-US" altLang="zh-CN" dirty="0"/>
              <a:t>Distribute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8370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15792-1604-4CF0-BDB5-47580D65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Workflow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125523-49BE-4C8A-A6DF-D5540D347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080424" cy="4351338"/>
          </a:xfrm>
        </p:spPr>
        <p:txBody>
          <a:bodyPr/>
          <a:lstStyle/>
          <a:p>
            <a:r>
              <a:rPr lang="en-US" altLang="zh-CN" dirty="0"/>
              <a:t>Captures the processing stages and the dependencies between these processes</a:t>
            </a:r>
          </a:p>
          <a:p>
            <a:r>
              <a:rPr lang="en-US" altLang="zh-CN" dirty="0"/>
              <a:t>Show it as a DAG graph</a:t>
            </a:r>
          </a:p>
          <a:p>
            <a:r>
              <a:rPr lang="en-US" altLang="zh-CN" dirty="0"/>
              <a:t>Adv.</a:t>
            </a:r>
          </a:p>
          <a:p>
            <a:pPr lvl="1"/>
            <a:r>
              <a:rPr lang="en-US" altLang="zh-CN" dirty="0"/>
              <a:t>Provides a directly description of the processing steps and how data flows between Interfaces</a:t>
            </a:r>
          </a:p>
          <a:p>
            <a:pPr lvl="1"/>
            <a:r>
              <a:rPr lang="en-US" altLang="zh-CN" dirty="0"/>
              <a:t>Easy to modify the workflow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F4B8AB-F272-44CA-A69E-D6C986B8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262" y="1208595"/>
            <a:ext cx="2806276" cy="496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71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2DB4B-4828-4E73-A21A-A21F599D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+mn-lt"/>
                <a:ea typeface="+mn-ea"/>
                <a:cs typeface="+mn-ea"/>
                <a:sym typeface="+mn-lt"/>
              </a:rPr>
              <a:t>Organize and share data</a:t>
            </a:r>
            <a:endParaRPr lang="zh-CN" altLang="en-US" sz="4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663170-B99D-48B8-A955-D06CA550B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BIDS (</a:t>
            </a:r>
            <a:r>
              <a:rPr lang="en-US" altLang="zh-CN" sz="2800" cap="all" dirty="0">
                <a:cs typeface="+mn-ea"/>
                <a:sym typeface="+mn-lt"/>
              </a:rPr>
              <a:t>BRAIN IMAGING DATA STRUCTURE)</a:t>
            </a:r>
          </a:p>
        </p:txBody>
      </p:sp>
    </p:spTree>
    <p:extLst>
      <p:ext uri="{BB962C8B-B14F-4D97-AF65-F5344CB8AC3E}">
        <p14:creationId xmlns:p14="http://schemas.microsoft.com/office/powerpoint/2010/main" val="2064202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5EE8D-706A-45FA-8DD3-E7A5F829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DICOM </a:t>
            </a:r>
            <a:r>
              <a:rPr lang="zh-CN" altLang="en-US" dirty="0"/>
              <a:t>→ </a:t>
            </a:r>
            <a:r>
              <a:rPr lang="en-US" altLang="zh-CN" dirty="0" err="1"/>
              <a:t>Nifti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844084-905D-4660-81A7-75DC6F267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DICOM</a:t>
            </a:r>
            <a:r>
              <a:rPr lang="en-US" altLang="zh-CN" baseline="30000" dirty="0"/>
              <a:t>  </a:t>
            </a:r>
            <a:r>
              <a:rPr lang="en-US" altLang="zh-CN" sz="2000" dirty="0"/>
              <a:t>(Digital Imaging and Communications in Medicine)</a:t>
            </a:r>
          </a:p>
          <a:p>
            <a:pPr lvl="1"/>
            <a:r>
              <a:rPr lang="en-US" altLang="zh-CN" dirty="0"/>
              <a:t>DICOM groups information into data sets</a:t>
            </a:r>
          </a:p>
          <a:p>
            <a:pPr lvl="1"/>
            <a:r>
              <a:rPr lang="en-US" altLang="zh-CN" dirty="0"/>
              <a:t>Consists of a number of attributes</a:t>
            </a:r>
          </a:p>
          <a:p>
            <a:r>
              <a:rPr lang="en-US" altLang="zh-CN" dirty="0" err="1"/>
              <a:t>Nifti</a:t>
            </a:r>
            <a:r>
              <a:rPr lang="en-US" altLang="zh-CN" dirty="0"/>
              <a:t> </a:t>
            </a:r>
            <a:r>
              <a:rPr lang="en-US" altLang="zh-CN" sz="2000" dirty="0"/>
              <a:t>(Neuroimaging Informatics Technology Initiative)</a:t>
            </a:r>
          </a:p>
          <a:p>
            <a:pPr lvl="1"/>
            <a:r>
              <a:rPr lang="en-US" altLang="zh-CN" dirty="0"/>
              <a:t>Enhance the utility of informatics tools related to neuroimaging</a:t>
            </a:r>
          </a:p>
          <a:p>
            <a:pPr lvl="1"/>
            <a:r>
              <a:rPr lang="en-US" altLang="zh-CN" dirty="0"/>
              <a:t>Affine coordinate definitions relating voxel index (</a:t>
            </a:r>
            <a:r>
              <a:rPr lang="en-US" altLang="zh-CN" i="1" dirty="0" err="1"/>
              <a:t>i,j,k</a:t>
            </a:r>
            <a:r>
              <a:rPr lang="en-US" altLang="zh-CN" dirty="0"/>
              <a:t>) to spatial location (</a:t>
            </a:r>
            <a:r>
              <a:rPr lang="en-US" altLang="zh-CN" i="1" dirty="0" err="1"/>
              <a:t>x,y,z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Store vector-valued datasets over 1-4 dimensional domains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7242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9144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E193C8-3536-4C5E-9386-076D40C74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Reference</a:t>
            </a:r>
            <a:endParaRPr lang="zh-CN" altLang="en-US">
              <a:solidFill>
                <a:schemeClr val="bg1">
                  <a:lumMod val="95000"/>
                  <a:lumOff val="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EC972E-C795-4751-A8D4-D007FED23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15406"/>
            <a:ext cx="7886700" cy="4065986"/>
          </a:xfrm>
        </p:spPr>
        <p:txBody>
          <a:bodyPr anchor="ctr">
            <a:normAutofit/>
          </a:bodyPr>
          <a:lstStyle/>
          <a:p>
            <a:r>
              <a:rPr lang="en-US" altLang="zh-CN" sz="1600" dirty="0" err="1">
                <a:cs typeface="+mn-ea"/>
                <a:sym typeface="+mn-lt"/>
              </a:rPr>
              <a:t>Gorgolewski</a:t>
            </a:r>
            <a:r>
              <a:rPr lang="en-US" altLang="zh-CN" sz="1600" dirty="0">
                <a:cs typeface="+mn-ea"/>
                <a:sym typeface="+mn-lt"/>
              </a:rPr>
              <a:t>, K., Burns, C. D., Madison, C., Clark, D., </a:t>
            </a:r>
            <a:r>
              <a:rPr lang="en-US" altLang="zh-CN" sz="1600" dirty="0" err="1">
                <a:cs typeface="+mn-ea"/>
                <a:sym typeface="+mn-lt"/>
              </a:rPr>
              <a:t>Halchenko</a:t>
            </a:r>
            <a:r>
              <a:rPr lang="en-US" altLang="zh-CN" sz="1600" dirty="0">
                <a:cs typeface="+mn-ea"/>
                <a:sym typeface="+mn-lt"/>
              </a:rPr>
              <a:t>, Y. O., Waskom, M. L., &amp; Ghosh, S. S. (2011). Nipype: a flexible, lightweight and extensible neuroimaging data processing framework in python. </a:t>
            </a:r>
            <a:r>
              <a:rPr lang="en-US" altLang="zh-CN" sz="1600" b="1" i="1" dirty="0">
                <a:cs typeface="+mn-ea"/>
                <a:sym typeface="+mn-lt"/>
              </a:rPr>
              <a:t>Frontiers in </a:t>
            </a:r>
            <a:r>
              <a:rPr lang="en-US" altLang="zh-CN" sz="1600" b="1" i="1" dirty="0" err="1">
                <a:cs typeface="+mn-ea"/>
                <a:sym typeface="+mn-lt"/>
              </a:rPr>
              <a:t>neuroinformatics</a:t>
            </a:r>
            <a:r>
              <a:rPr lang="en-US" altLang="zh-CN" sz="1600" dirty="0">
                <a:cs typeface="+mn-ea"/>
                <a:sym typeface="+mn-lt"/>
              </a:rPr>
              <a:t>, </a:t>
            </a:r>
            <a:r>
              <a:rPr lang="en-US" altLang="zh-CN" sz="1600" i="1" dirty="0">
                <a:cs typeface="+mn-ea"/>
                <a:sym typeface="+mn-lt"/>
              </a:rPr>
              <a:t>5</a:t>
            </a:r>
            <a:r>
              <a:rPr lang="en-US" altLang="zh-CN" sz="1600" dirty="0">
                <a:cs typeface="+mn-ea"/>
                <a:sym typeface="+mn-lt"/>
              </a:rPr>
              <a:t>, 13.</a:t>
            </a:r>
          </a:p>
          <a:p>
            <a:r>
              <a:rPr lang="en-US" altLang="zh-CN" sz="1600" dirty="0" err="1">
                <a:cs typeface="+mn-ea"/>
                <a:sym typeface="+mn-lt"/>
              </a:rPr>
              <a:t>Gorgolewski</a:t>
            </a:r>
            <a:r>
              <a:rPr lang="en-US" altLang="zh-CN" sz="1600" dirty="0">
                <a:cs typeface="+mn-ea"/>
                <a:sym typeface="+mn-lt"/>
              </a:rPr>
              <a:t>, K. J., Auer, T., Calhoun, V. D., Craddock, R. C., Das, S., Duff, E. P., ... &amp; </a:t>
            </a:r>
            <a:r>
              <a:rPr lang="en-US" altLang="zh-CN" sz="1600" dirty="0" err="1">
                <a:cs typeface="+mn-ea"/>
                <a:sym typeface="+mn-lt"/>
              </a:rPr>
              <a:t>Handwerker</a:t>
            </a:r>
            <a:r>
              <a:rPr lang="en-US" altLang="zh-CN" sz="1600" dirty="0">
                <a:cs typeface="+mn-ea"/>
                <a:sym typeface="+mn-lt"/>
              </a:rPr>
              <a:t>, D. A. (2016). The brain imaging data structure, a format for organizing and describing outputs of neuroimaging experiments. </a:t>
            </a:r>
            <a:r>
              <a:rPr lang="en-US" altLang="zh-CN" sz="1600" b="1" i="1" dirty="0">
                <a:cs typeface="+mn-ea"/>
                <a:sym typeface="+mn-lt"/>
              </a:rPr>
              <a:t>Nature</a:t>
            </a:r>
            <a:r>
              <a:rPr lang="en-US" altLang="zh-CN" sz="1600" dirty="0">
                <a:cs typeface="+mn-ea"/>
                <a:sym typeface="+mn-lt"/>
              </a:rPr>
              <a:t> </a:t>
            </a:r>
            <a:r>
              <a:rPr lang="en-US" altLang="zh-CN" sz="1600" b="1" i="1" dirty="0">
                <a:cs typeface="+mn-ea"/>
                <a:sym typeface="+mn-lt"/>
              </a:rPr>
              <a:t>Scientific Data</a:t>
            </a:r>
            <a:r>
              <a:rPr lang="en-US" altLang="zh-CN" sz="1600" dirty="0">
                <a:cs typeface="+mn-ea"/>
                <a:sym typeface="+mn-lt"/>
              </a:rPr>
              <a:t>, </a:t>
            </a:r>
            <a:r>
              <a:rPr lang="en-US" altLang="zh-CN" sz="1600" i="1" dirty="0">
                <a:cs typeface="+mn-ea"/>
                <a:sym typeface="+mn-lt"/>
              </a:rPr>
              <a:t>3</a:t>
            </a:r>
            <a:r>
              <a:rPr lang="en-US" altLang="zh-CN" sz="1600" dirty="0">
                <a:cs typeface="+mn-ea"/>
                <a:sym typeface="+mn-lt"/>
              </a:rPr>
              <a:t>, 160044.</a:t>
            </a:r>
          </a:p>
          <a:p>
            <a:r>
              <a:rPr lang="en-US" altLang="zh-CN" sz="1600" dirty="0">
                <a:cs typeface="+mn-ea"/>
                <a:sym typeface="+mn-lt"/>
              </a:rPr>
              <a:t>Esteban, O., Markiewicz, C. J., Blair, R. W., Moodie, C. A., </a:t>
            </a:r>
            <a:r>
              <a:rPr lang="en-US" altLang="zh-CN" sz="1600" dirty="0" err="1">
                <a:cs typeface="+mn-ea"/>
                <a:sym typeface="+mn-lt"/>
              </a:rPr>
              <a:t>Isik</a:t>
            </a:r>
            <a:r>
              <a:rPr lang="en-US" altLang="zh-CN" sz="1600" dirty="0">
                <a:cs typeface="+mn-ea"/>
                <a:sym typeface="+mn-lt"/>
              </a:rPr>
              <a:t>, A. I., </a:t>
            </a:r>
            <a:r>
              <a:rPr lang="en-US" altLang="zh-CN" sz="1600" dirty="0" err="1">
                <a:cs typeface="+mn-ea"/>
                <a:sym typeface="+mn-lt"/>
              </a:rPr>
              <a:t>Erramuzpe</a:t>
            </a:r>
            <a:r>
              <a:rPr lang="en-US" altLang="zh-CN" sz="1600" dirty="0">
                <a:cs typeface="+mn-ea"/>
                <a:sym typeface="+mn-lt"/>
              </a:rPr>
              <a:t>, A., ... &amp; </a:t>
            </a:r>
            <a:r>
              <a:rPr lang="en-US" altLang="zh-CN" sz="1600" dirty="0" err="1">
                <a:cs typeface="+mn-ea"/>
                <a:sym typeface="+mn-lt"/>
              </a:rPr>
              <a:t>Oya</a:t>
            </a:r>
            <a:r>
              <a:rPr lang="en-US" altLang="zh-CN" sz="1600" dirty="0">
                <a:cs typeface="+mn-ea"/>
                <a:sym typeface="+mn-lt"/>
              </a:rPr>
              <a:t>, H. (2019). </a:t>
            </a:r>
            <a:r>
              <a:rPr lang="en-US" altLang="zh-CN" sz="1600" dirty="0" err="1">
                <a:cs typeface="+mn-ea"/>
                <a:sym typeface="+mn-lt"/>
              </a:rPr>
              <a:t>FMRIPrep</a:t>
            </a:r>
            <a:r>
              <a:rPr lang="en-US" altLang="zh-CN" sz="1600" dirty="0">
                <a:cs typeface="+mn-ea"/>
                <a:sym typeface="+mn-lt"/>
              </a:rPr>
              <a:t>: a robust preprocessing pipeline for functional MRI. </a:t>
            </a:r>
            <a:r>
              <a:rPr lang="en-US" altLang="zh-CN" sz="1600" b="1" i="1" dirty="0">
                <a:cs typeface="+mn-ea"/>
                <a:sym typeface="+mn-lt"/>
              </a:rPr>
              <a:t>Nature methods</a:t>
            </a:r>
            <a:r>
              <a:rPr lang="en-US" altLang="zh-CN" sz="1600" dirty="0">
                <a:cs typeface="+mn-ea"/>
                <a:sym typeface="+mn-lt"/>
              </a:rPr>
              <a:t>, </a:t>
            </a:r>
            <a:r>
              <a:rPr lang="en-US" altLang="zh-CN" sz="1600" i="1" dirty="0">
                <a:cs typeface="+mn-ea"/>
                <a:sym typeface="+mn-lt"/>
              </a:rPr>
              <a:t>16</a:t>
            </a:r>
            <a:r>
              <a:rPr lang="en-US" altLang="zh-CN" sz="1600" dirty="0">
                <a:cs typeface="+mn-ea"/>
                <a:sym typeface="+mn-lt"/>
              </a:rPr>
              <a:t>(1), 111.</a:t>
            </a:r>
          </a:p>
          <a:p>
            <a:r>
              <a:rPr lang="en-US" altLang="zh-CN" sz="1600" dirty="0">
                <a:cs typeface="+mn-ea"/>
                <a:sym typeface="+mn-lt"/>
              </a:rPr>
              <a:t>Power J.D.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(2017). A simple but useful way to assess fMRI scan qualities. </a:t>
            </a:r>
            <a:r>
              <a:rPr lang="en-US" altLang="zh-CN" sz="1600" b="1" i="1" dirty="0" err="1">
                <a:cs typeface="+mn-ea"/>
                <a:sym typeface="+mn-lt"/>
              </a:rPr>
              <a:t>NeuroImage</a:t>
            </a:r>
            <a:r>
              <a:rPr lang="en-US" altLang="zh-CN" sz="1600" dirty="0">
                <a:cs typeface="+mn-ea"/>
                <a:sym typeface="+mn-lt"/>
              </a:rPr>
              <a:t>. </a:t>
            </a:r>
            <a:r>
              <a:rPr lang="en-US" altLang="zh-CN" sz="1600" dirty="0" err="1">
                <a:cs typeface="+mn-ea"/>
                <a:sym typeface="+mn-lt"/>
              </a:rPr>
              <a:t>doi</a:t>
            </a:r>
            <a:r>
              <a:rPr lang="en-US" altLang="zh-CN" sz="1600" dirty="0">
                <a:cs typeface="+mn-ea"/>
                <a:sym typeface="+mn-lt"/>
              </a:rPr>
              <a:t>: </a:t>
            </a:r>
            <a:r>
              <a:rPr lang="en-US" altLang="zh-CN" sz="1600" dirty="0">
                <a:cs typeface="+mn-ea"/>
                <a:sym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10.1016/j.neuroimage.2016.08.009</a:t>
            </a:r>
            <a:endParaRPr lang="en-US" altLang="zh-CN" sz="1600" dirty="0">
              <a:cs typeface="+mn-ea"/>
              <a:sym typeface="+mn-lt"/>
            </a:endParaRPr>
          </a:p>
          <a:p>
            <a:r>
              <a:rPr lang="en-US" altLang="zh-CN" sz="1600" dirty="0">
                <a:cs typeface="+mn-ea"/>
                <a:sym typeface="+mn-lt"/>
              </a:rPr>
              <a:t>Boettiger, C. (2015). An introduction to Docker for reproducible research. </a:t>
            </a:r>
            <a:r>
              <a:rPr lang="en-US" altLang="zh-CN" sz="1600" b="1" i="1" dirty="0">
                <a:cs typeface="+mn-ea"/>
                <a:sym typeface="+mn-lt"/>
              </a:rPr>
              <a:t>ACM SIGOPS Operating Systems Review</a:t>
            </a:r>
            <a:r>
              <a:rPr lang="en-US" altLang="zh-CN" sz="1600" dirty="0">
                <a:cs typeface="+mn-ea"/>
                <a:sym typeface="+mn-lt"/>
              </a:rPr>
              <a:t>, 49(1), 71-79.</a:t>
            </a:r>
            <a:endParaRPr lang="zh-CN" altLang="en-US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029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C557F-2A09-4CE1-9185-E4CE5DD6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Issues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F0A59-4BC9-47D7-B055-4F19253CC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Tens of thousands subjects </a:t>
            </a:r>
            <a:r>
              <a:rPr lang="en-US" altLang="zh-CN" dirty="0">
                <a:cs typeface="+mn-ea"/>
                <a:sym typeface="+mn-lt"/>
              </a:rPr>
              <a:t>are scanned for research purposes each year</a:t>
            </a:r>
          </a:p>
          <a:p>
            <a:r>
              <a:rPr lang="en-US" altLang="zh-CN" dirty="0">
                <a:cs typeface="+mn-ea"/>
                <a:sym typeface="+mn-lt"/>
              </a:rPr>
              <a:t>Each study results in </a:t>
            </a:r>
            <a:r>
              <a:rPr lang="en-US" altLang="zh-CN" b="1" dirty="0">
                <a:cs typeface="+mn-ea"/>
                <a:sym typeface="+mn-lt"/>
              </a:rPr>
              <a:t>complex data</a:t>
            </a:r>
            <a:r>
              <a:rPr lang="en-US" altLang="zh-CN" dirty="0">
                <a:cs typeface="+mn-ea"/>
                <a:sym typeface="+mn-lt"/>
              </a:rPr>
              <a:t> involving many files in different formats</a:t>
            </a:r>
          </a:p>
          <a:p>
            <a:r>
              <a:rPr lang="en-US" altLang="zh-CN" dirty="0">
                <a:cs typeface="+mn-ea"/>
                <a:sym typeface="+mn-lt"/>
              </a:rPr>
              <a:t>There has been </a:t>
            </a:r>
            <a:r>
              <a:rPr lang="en-US" altLang="zh-CN" b="1" dirty="0">
                <a:cs typeface="+mn-ea"/>
                <a:sym typeface="+mn-lt"/>
              </a:rPr>
              <a:t>no consensus </a:t>
            </a:r>
            <a:r>
              <a:rPr lang="en-US" altLang="zh-CN" dirty="0">
                <a:cs typeface="+mn-ea"/>
                <a:sym typeface="+mn-lt"/>
              </a:rPr>
              <a:t>about how to organize and share these data</a:t>
            </a:r>
          </a:p>
          <a:p>
            <a:r>
              <a:rPr lang="en-US" altLang="zh-CN" dirty="0">
                <a:cs typeface="+mn-ea"/>
                <a:sym typeface="+mn-lt"/>
              </a:rPr>
              <a:t>Deduce 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misunderstanding and time wasted on rearranging data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rewriting scripts that expect organization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6891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15047D-6EA7-48A7-A7DB-BA1459C2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Benefits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3AE63D-407C-48AC-A2B1-0F3AF2C95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Minimized curation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within a laboratory over time,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between labs facilitating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between public databases</a:t>
            </a:r>
          </a:p>
          <a:p>
            <a:r>
              <a:rPr lang="en-US" altLang="zh-CN" dirty="0">
                <a:cs typeface="+mn-ea"/>
                <a:sym typeface="+mn-lt"/>
              </a:rPr>
              <a:t>Misleading reduction</a:t>
            </a:r>
          </a:p>
          <a:p>
            <a:r>
              <a:rPr lang="en-US" altLang="zh-CN" b="1" dirty="0">
                <a:cs typeface="+mn-ea"/>
                <a:sym typeface="+mn-lt"/>
              </a:rPr>
              <a:t>Optimized usage of data analysis software</a:t>
            </a:r>
          </a:p>
          <a:p>
            <a:r>
              <a:rPr lang="en-US" altLang="zh-CN" b="1" dirty="0">
                <a:cs typeface="+mn-ea"/>
                <a:sym typeface="+mn-lt"/>
              </a:rPr>
              <a:t>Development of automated tools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247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C51A4-159F-4166-851A-8BB92E716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Previous solution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6E66A1-EBEB-4412-ABE9-C9D2A61C2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XCEDE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Not all analysis software can read XML</a:t>
            </a:r>
          </a:p>
          <a:p>
            <a:r>
              <a:rPr lang="en-US" altLang="zh-CN" dirty="0" err="1">
                <a:cs typeface="+mn-ea"/>
                <a:sym typeface="+mn-lt"/>
              </a:rPr>
              <a:t>OpenfMRI</a:t>
            </a:r>
            <a:endParaRPr lang="en-US" altLang="zh-CN" dirty="0">
              <a:cs typeface="+mn-ea"/>
              <a:sym typeface="+mn-lt"/>
            </a:endParaRPr>
          </a:p>
          <a:p>
            <a:pPr lvl="1"/>
            <a:r>
              <a:rPr lang="en-US" altLang="zh-CN" dirty="0">
                <a:cs typeface="+mn-ea"/>
                <a:sym typeface="+mn-lt"/>
              </a:rPr>
              <a:t>No explicit support for a number of important data types (physiological recordings, DWI, or field maps)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2432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C3EC2B-3CDD-4DDB-B1A5-C09516F4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Development idea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478B1B-9896-4F06-ACBC-61CC6571F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Based on common laboratory practices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Encoding the purpose of a file in its filename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widely recognized file formats</a:t>
            </a:r>
          </a:p>
          <a:p>
            <a:pPr lvl="2"/>
            <a:r>
              <a:rPr lang="en-US" altLang="zh-CN" dirty="0">
                <a:cs typeface="+mn-ea"/>
                <a:sym typeface="+mn-lt"/>
              </a:rPr>
              <a:t>NIfTI</a:t>
            </a:r>
          </a:p>
          <a:p>
            <a:pPr lvl="2"/>
            <a:r>
              <a:rPr lang="en-US" altLang="zh-CN" dirty="0">
                <a:cs typeface="+mn-ea"/>
                <a:sym typeface="+mn-lt"/>
              </a:rPr>
              <a:t>JSON</a:t>
            </a:r>
          </a:p>
          <a:p>
            <a:pPr lvl="2"/>
            <a:r>
              <a:rPr lang="en-US" altLang="zh-CN" dirty="0">
                <a:cs typeface="+mn-ea"/>
                <a:sym typeface="+mn-lt"/>
              </a:rPr>
              <a:t>TSV</a:t>
            </a:r>
          </a:p>
          <a:p>
            <a:r>
              <a:rPr lang="en-US" altLang="zh-CN" dirty="0">
                <a:cs typeface="+mn-ea"/>
                <a:sym typeface="+mn-lt"/>
              </a:rPr>
              <a:t>Consultation with leading scientists and public calls</a:t>
            </a:r>
          </a:p>
          <a:p>
            <a:r>
              <a:rPr lang="en-US" altLang="zh-CN" dirty="0">
                <a:cs typeface="+mn-ea"/>
                <a:sym typeface="+mn-lt"/>
              </a:rPr>
              <a:t>Resulting specification is based on simple file formats (often text-based) and folder structures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5937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42184-1094-4C25-B56E-763106399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Result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F9716205-0008-4D8E-9A1F-F54E6A3365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1859683"/>
            <a:ext cx="8340539" cy="406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702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7CDA3-8C85-401C-B53A-50B03D1A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Result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16058-30D4-4739-A786-BB779BC51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Filenames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formed with a series of key-values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end with a file type</a:t>
            </a:r>
          </a:p>
          <a:p>
            <a:r>
              <a:rPr lang="en-US" altLang="zh-CN" dirty="0">
                <a:cs typeface="+mn-ea"/>
                <a:sym typeface="+mn-lt"/>
              </a:rPr>
              <a:t>Metadata file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Defined at one of four levels (MRI acquisition, session, subject, or dataset)</a:t>
            </a:r>
          </a:p>
          <a:p>
            <a:r>
              <a:rPr lang="en-US" altLang="zh-CN" dirty="0">
                <a:cs typeface="+mn-ea"/>
                <a:sym typeface="+mn-lt"/>
              </a:rPr>
              <a:t>Additional files can include to the existing folder structure</a:t>
            </a:r>
          </a:p>
          <a:p>
            <a:r>
              <a:rPr lang="en-US" altLang="zh-CN" dirty="0">
                <a:cs typeface="+mn-ea"/>
                <a:sym typeface="+mn-lt"/>
              </a:rPr>
              <a:t>Derivatives of the raw data keep separate from the raw data</a:t>
            </a:r>
          </a:p>
          <a:p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1979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0AF23-6063-4612-BF2C-B92151806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File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formats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5D085F-DF7C-45DF-8E92-2E44BE87E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Imaging files —— NIfTI file format 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Provide additional meta information in a sidecar JSON file</a:t>
            </a:r>
          </a:p>
          <a:p>
            <a:r>
              <a:rPr lang="en-US" altLang="zh-CN" dirty="0">
                <a:cs typeface="+mn-ea"/>
                <a:sym typeface="+mn-lt"/>
              </a:rPr>
              <a:t>Tabular files —— Tab-delimited value (TSV) files</a:t>
            </a:r>
          </a:p>
          <a:p>
            <a:r>
              <a:rPr lang="en-US" altLang="zh-CN" dirty="0">
                <a:cs typeface="+mn-ea"/>
                <a:sym typeface="+mn-lt"/>
              </a:rPr>
              <a:t>Key/value files —— Json file</a:t>
            </a:r>
          </a:p>
        </p:txBody>
      </p:sp>
    </p:spTree>
    <p:extLst>
      <p:ext uri="{BB962C8B-B14F-4D97-AF65-F5344CB8AC3E}">
        <p14:creationId xmlns:p14="http://schemas.microsoft.com/office/powerpoint/2010/main" val="1854014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2B0DD2-0B80-4E13-B6EA-BED5398B7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Metadata request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C469E9-1C84-4A56-8515-FB5016D84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 numCol="2"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Minimal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Anatomical scans</a:t>
            </a:r>
          </a:p>
          <a:p>
            <a:pPr lvl="2"/>
            <a:r>
              <a:rPr lang="en-US" altLang="zh-CN" dirty="0">
                <a:cs typeface="+mn-ea"/>
                <a:sym typeface="+mn-lt"/>
              </a:rPr>
              <a:t>specifying the type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Functional scans</a:t>
            </a:r>
          </a:p>
          <a:p>
            <a:pPr lvl="2"/>
            <a:r>
              <a:rPr lang="en-US" altLang="zh-CN" dirty="0">
                <a:cs typeface="+mn-ea"/>
                <a:sym typeface="+mn-lt"/>
              </a:rPr>
              <a:t>task name </a:t>
            </a:r>
          </a:p>
          <a:p>
            <a:pPr lvl="2"/>
            <a:r>
              <a:rPr lang="en-US" altLang="zh-CN" dirty="0">
                <a:cs typeface="+mn-ea"/>
                <a:sym typeface="+mn-lt"/>
              </a:rPr>
              <a:t>repetition time (in seconds) </a:t>
            </a:r>
          </a:p>
          <a:p>
            <a:pPr lvl="2"/>
            <a:r>
              <a:rPr lang="en-US" altLang="zh-CN" dirty="0">
                <a:cs typeface="+mn-ea"/>
                <a:sym typeface="+mn-lt"/>
              </a:rPr>
              <a:t>timing and duration of all events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Diffusion weighted imaging</a:t>
            </a:r>
          </a:p>
          <a:p>
            <a:pPr lvl="2"/>
            <a:r>
              <a:rPr lang="en-US" altLang="zh-CN" dirty="0">
                <a:cs typeface="+mn-ea"/>
                <a:sym typeface="+mn-lt"/>
              </a:rPr>
              <a:t>b-values</a:t>
            </a:r>
          </a:p>
          <a:p>
            <a:pPr lvl="2"/>
            <a:r>
              <a:rPr lang="en-US" altLang="zh-CN" dirty="0">
                <a:cs typeface="+mn-ea"/>
                <a:sym typeface="+mn-lt"/>
              </a:rPr>
              <a:t>diffusion gradient tables</a:t>
            </a:r>
          </a:p>
          <a:p>
            <a:r>
              <a:rPr lang="en-US" altLang="zh-CN" dirty="0">
                <a:cs typeface="+mn-ea"/>
                <a:sym typeface="+mn-lt"/>
              </a:rPr>
              <a:t>Recommend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slice timing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phase encoding direction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effective echo spacing 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echo time</a:t>
            </a:r>
          </a:p>
          <a:p>
            <a:pPr lvl="1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4932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2ED40-E19E-439F-9A82-FA03E87C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Create BIDS data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07C097-1E50-4832-9746-9D2D3658A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Step1: Convert DICOM files to NIfTI</a:t>
            </a:r>
          </a:p>
          <a:p>
            <a:r>
              <a:rPr lang="en-US" altLang="zh-CN" dirty="0">
                <a:cs typeface="+mn-ea"/>
                <a:sym typeface="+mn-lt"/>
              </a:rPr>
              <a:t>Step2:</a:t>
            </a:r>
            <a:r>
              <a:rPr lang="zh-CN" altLang="en-US" dirty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>Create folder structure, rename and copy NIfTI files</a:t>
            </a:r>
          </a:p>
          <a:p>
            <a:r>
              <a:rPr lang="en-US" altLang="zh-CN" dirty="0">
                <a:cs typeface="+mn-ea"/>
                <a:sym typeface="+mn-lt"/>
              </a:rPr>
              <a:t>Step 3: Add remaining data</a:t>
            </a:r>
          </a:p>
          <a:p>
            <a:pPr lvl="1"/>
            <a:r>
              <a:rPr lang="en-US" altLang="zh-CN" dirty="0" err="1">
                <a:cs typeface="+mn-ea"/>
                <a:sym typeface="+mn-lt"/>
              </a:rPr>
              <a:t>events.tsv</a:t>
            </a:r>
            <a:r>
              <a:rPr lang="en-US" altLang="zh-CN" dirty="0">
                <a:cs typeface="+mn-ea"/>
                <a:sym typeface="+mn-lt"/>
              </a:rPr>
              <a:t>(onset, duration)</a:t>
            </a:r>
          </a:p>
          <a:p>
            <a:r>
              <a:rPr lang="en-US" altLang="zh-CN" dirty="0">
                <a:cs typeface="+mn-ea"/>
                <a:sym typeface="+mn-lt"/>
              </a:rPr>
              <a:t>Step 4: Add missing metadata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the name of each fMRI task</a:t>
            </a:r>
          </a:p>
          <a:p>
            <a:r>
              <a:rPr lang="en-US" altLang="zh-CN" dirty="0">
                <a:cs typeface="+mn-ea"/>
                <a:sym typeface="+mn-lt"/>
              </a:rPr>
              <a:t>Step 5: Validate the dataset</a:t>
            </a:r>
          </a:p>
          <a:p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9316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2227A-DAEB-4431-A5FB-3D4EAE06D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Tools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02EE1B-1AA4-4303-87D0-F4AF33DD2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6424"/>
            <a:ext cx="7886700" cy="5195047"/>
          </a:xfrm>
        </p:spPr>
        <p:txBody>
          <a:bodyPr numCol="2"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CN" dirty="0">
                <a:cs typeface="+mn-ea"/>
                <a:sym typeface="+mn-lt"/>
              </a:rPr>
              <a:t>Converters</a:t>
            </a:r>
          </a:p>
          <a:p>
            <a:pPr marL="571500" lvl="1">
              <a:lnSpc>
                <a:spcPct val="110000"/>
              </a:lnSpc>
            </a:pPr>
            <a:r>
              <a:rPr lang="en-US" altLang="zh-CN" sz="2800" dirty="0">
                <a:cs typeface="+mn-ea"/>
                <a:sym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AFNI BIDS-tools</a:t>
            </a:r>
            <a:endParaRPr lang="en-US" altLang="zh-CN" sz="2800" dirty="0">
              <a:cs typeface="+mn-ea"/>
              <a:sym typeface="+mn-lt"/>
            </a:endParaRPr>
          </a:p>
          <a:p>
            <a:pPr marL="571500" lvl="1">
              <a:lnSpc>
                <a:spcPct val="110000"/>
              </a:lnSpc>
            </a:pPr>
            <a:r>
              <a:rPr lang="en-US" altLang="zh-CN" sz="2800" dirty="0"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BIDS2ISATab</a:t>
            </a:r>
            <a:endParaRPr lang="en-US" altLang="zh-CN" sz="2800" dirty="0">
              <a:cs typeface="+mn-ea"/>
              <a:sym typeface="+mn-lt"/>
            </a:endParaRPr>
          </a:p>
          <a:p>
            <a:pPr marL="571500" lvl="1">
              <a:lnSpc>
                <a:spcPct val="110000"/>
              </a:lnSpc>
            </a:pPr>
            <a:r>
              <a:rPr lang="en-US" altLang="zh-CN" sz="2800" dirty="0">
                <a:cs typeface="+mn-ea"/>
                <a:sym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BIDSto3col</a:t>
            </a:r>
            <a:endParaRPr lang="en-US" altLang="zh-CN" sz="2800" dirty="0">
              <a:cs typeface="+mn-ea"/>
              <a:sym typeface="+mn-lt"/>
            </a:endParaRPr>
          </a:p>
          <a:p>
            <a:pPr marL="571500" lvl="1">
              <a:lnSpc>
                <a:spcPct val="110000"/>
              </a:lnSpc>
            </a:pPr>
            <a:r>
              <a:rPr lang="en-US" altLang="zh-CN" sz="2800" dirty="0">
                <a:cs typeface="+mn-ea"/>
                <a:sym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BIDS2NDA</a:t>
            </a:r>
            <a:endParaRPr lang="en-US" altLang="zh-CN" sz="2800" dirty="0">
              <a:cs typeface="+mn-ea"/>
              <a:sym typeface="+mn-lt"/>
            </a:endParaRPr>
          </a:p>
          <a:p>
            <a:pPr marL="571500" lvl="1">
              <a:lnSpc>
                <a:spcPct val="110000"/>
              </a:lnSpc>
            </a:pPr>
            <a:r>
              <a:rPr lang="en-US" altLang="zh-CN" sz="2800" dirty="0" err="1">
                <a:cs typeface="+mn-ea"/>
                <a:sym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bidskit</a:t>
            </a:r>
            <a:endParaRPr lang="en-US" altLang="zh-CN" sz="2800" dirty="0">
              <a:cs typeface="+mn-ea"/>
              <a:sym typeface="+mn-lt"/>
            </a:endParaRPr>
          </a:p>
          <a:p>
            <a:pPr marL="571500" lvl="1">
              <a:lnSpc>
                <a:spcPct val="110000"/>
              </a:lnSpc>
            </a:pPr>
            <a:r>
              <a:rPr lang="en-US" altLang="zh-CN" sz="2800" dirty="0">
                <a:cs typeface="+mn-ea"/>
                <a:sym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Data2Bids</a:t>
            </a:r>
            <a:endParaRPr lang="en-US" altLang="zh-CN" sz="2800" dirty="0">
              <a:cs typeface="+mn-ea"/>
              <a:sym typeface="+mn-lt"/>
            </a:endParaRPr>
          </a:p>
          <a:p>
            <a:pPr marL="571500" lvl="1">
              <a:lnSpc>
                <a:spcPct val="110000"/>
              </a:lnSpc>
            </a:pPr>
            <a:r>
              <a:rPr lang="en-US" altLang="zh-CN" sz="2800" dirty="0">
                <a:cs typeface="+mn-ea"/>
                <a:sym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Dcm2Bids</a:t>
            </a:r>
            <a:endParaRPr lang="en-US" altLang="zh-CN" sz="2800" dirty="0">
              <a:cs typeface="+mn-ea"/>
              <a:sym typeface="+mn-lt"/>
            </a:endParaRPr>
          </a:p>
          <a:p>
            <a:pPr marL="571500" lvl="1">
              <a:lnSpc>
                <a:spcPct val="110000"/>
              </a:lnSpc>
            </a:pPr>
            <a:r>
              <a:rPr lang="en-US" altLang="zh-CN" sz="2800" dirty="0">
                <a:cs typeface="+mn-ea"/>
                <a:sym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DCM2NIIx</a:t>
            </a:r>
            <a:endParaRPr lang="en-US" altLang="zh-CN" sz="2800" dirty="0">
              <a:cs typeface="+mn-ea"/>
              <a:sym typeface="+mn-lt"/>
            </a:endParaRPr>
          </a:p>
          <a:p>
            <a:pPr marL="571500" lvl="1">
              <a:lnSpc>
                <a:spcPct val="110000"/>
              </a:lnSpc>
            </a:pPr>
            <a:r>
              <a:rPr lang="en-US" altLang="zh-CN" sz="2800" dirty="0">
                <a:cs typeface="+mn-ea"/>
                <a:sym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DICM2NII</a:t>
            </a:r>
            <a:endParaRPr lang="en-US" altLang="zh-CN" sz="2800" dirty="0">
              <a:cs typeface="+mn-ea"/>
              <a:sym typeface="+mn-lt"/>
            </a:endParaRPr>
          </a:p>
          <a:p>
            <a:pPr marL="571500" lvl="1">
              <a:lnSpc>
                <a:spcPct val="110000"/>
              </a:lnSpc>
            </a:pPr>
            <a:r>
              <a:rPr lang="en-US" altLang="zh-CN" sz="2800" dirty="0" err="1">
                <a:cs typeface="+mn-ea"/>
                <a:sym typeface="+mn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HeuDiConv</a:t>
            </a:r>
            <a:endParaRPr lang="en-US" altLang="zh-CN" sz="2800" dirty="0">
              <a:cs typeface="+mn-ea"/>
              <a:sym typeface="+mn-lt"/>
            </a:endParaRPr>
          </a:p>
          <a:p>
            <a:pPr marL="571500" lvl="1">
              <a:lnSpc>
                <a:spcPct val="110000"/>
              </a:lnSpc>
            </a:pPr>
            <a:r>
              <a:rPr lang="en-US" altLang="zh-CN" sz="2800" dirty="0">
                <a:cs typeface="+mn-ea"/>
                <a:sym typeface="+mn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OpenfMRI2BIDS</a:t>
            </a:r>
            <a:endParaRPr lang="en-US" altLang="zh-CN" sz="2800" dirty="0">
              <a:cs typeface="+mn-ea"/>
              <a:sym typeface="+mn-lt"/>
            </a:endParaRPr>
          </a:p>
          <a:p>
            <a:pPr marL="571500" lvl="1">
              <a:lnSpc>
                <a:spcPct val="110000"/>
              </a:lnSpc>
            </a:pPr>
            <a:r>
              <a:rPr lang="en-US" altLang="zh-CN" sz="2800" dirty="0" err="1">
                <a:cs typeface="+mn-ea"/>
                <a:sym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ReproIn</a:t>
            </a:r>
            <a:r>
              <a:rPr lang="en-US" altLang="zh-CN" sz="2800" dirty="0">
                <a:cs typeface="+mn-ea"/>
                <a:sym typeface="+mn-lt"/>
              </a:rPr>
              <a:t> (</a:t>
            </a:r>
            <a:r>
              <a:rPr lang="en-US" altLang="zh-CN" sz="2800" dirty="0" err="1">
                <a:cs typeface="+mn-ea"/>
                <a:sym typeface="+mn-lt"/>
              </a:rPr>
              <a:t>HeuDiConv</a:t>
            </a:r>
            <a:r>
              <a:rPr lang="en-US" altLang="zh-CN" sz="2800" dirty="0">
                <a:cs typeface="+mn-ea"/>
                <a:sym typeface="+mn-lt"/>
              </a:rPr>
              <a:t>-based turnkey solution)</a:t>
            </a:r>
          </a:p>
          <a:p>
            <a:pPr marL="571500" lvl="1">
              <a:lnSpc>
                <a:spcPct val="110000"/>
              </a:lnSpc>
            </a:pPr>
            <a:r>
              <a:rPr lang="en-US" altLang="zh-CN" sz="2800" dirty="0">
                <a:cs typeface="+mn-ea"/>
                <a:sym typeface="+mn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bids2xar</a:t>
            </a:r>
            <a:r>
              <a:rPr lang="en-US" altLang="zh-CN" sz="2800" dirty="0">
                <a:cs typeface="+mn-ea"/>
                <a:sym typeface="+mn-lt"/>
              </a:rPr>
              <a:t> (for XNAT import)</a:t>
            </a:r>
          </a:p>
          <a:p>
            <a:pPr marL="571500" lvl="1">
              <a:lnSpc>
                <a:spcPct val="110000"/>
              </a:lnSpc>
            </a:pPr>
            <a:r>
              <a:rPr lang="en-US" altLang="zh-CN" sz="2800" dirty="0">
                <a:cs typeface="+mn-ea"/>
                <a:sym typeface="+mn-lt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XNAT2BIDS</a:t>
            </a:r>
            <a:endParaRPr lang="en-US" altLang="zh-CN" sz="2800" dirty="0">
              <a:cs typeface="+mn-ea"/>
              <a:sym typeface="+mn-lt"/>
            </a:endParaRPr>
          </a:p>
          <a:p>
            <a:pPr marL="571500" lvl="1">
              <a:lnSpc>
                <a:spcPct val="110000"/>
              </a:lnSpc>
            </a:pPr>
            <a:r>
              <a:rPr lang="en-US" altLang="zh-CN" sz="2800" dirty="0" err="1">
                <a:cs typeface="+mn-ea"/>
                <a:sym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Horos</a:t>
            </a:r>
            <a:r>
              <a:rPr lang="en-US" altLang="zh-CN" sz="2800" dirty="0">
                <a:cs typeface="+mn-ea"/>
                <a:sym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</a:t>
            </a:r>
            <a:r>
              <a:rPr lang="en-US" altLang="zh-CN" sz="2800" dirty="0" err="1">
                <a:cs typeface="+mn-ea"/>
                <a:sym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Osirix</a:t>
            </a:r>
            <a:r>
              <a:rPr lang="en-US" altLang="zh-CN" sz="2800" dirty="0">
                <a:cs typeface="+mn-ea"/>
                <a:sym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 export plugin</a:t>
            </a:r>
            <a:endParaRPr lang="en-US" altLang="zh-CN" sz="2800" dirty="0">
              <a:cs typeface="+mn-ea"/>
              <a:sym typeface="+mn-lt"/>
            </a:endParaRPr>
          </a:p>
          <a:p>
            <a:pPr marL="571500" lvl="1">
              <a:lnSpc>
                <a:spcPct val="110000"/>
              </a:lnSpc>
            </a:pPr>
            <a:r>
              <a:rPr lang="en-US" altLang="zh-CN" sz="2800" dirty="0">
                <a:cs typeface="+mn-ea"/>
                <a:sym typeface="+mn-l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BIDS2NIDM</a:t>
            </a:r>
            <a:endParaRPr lang="en-US" altLang="zh-CN" sz="2800" dirty="0">
              <a:cs typeface="+mn-ea"/>
              <a:sym typeface="+mn-lt"/>
            </a:endParaRPr>
          </a:p>
          <a:p>
            <a:pPr marL="571500" lvl="1">
              <a:lnSpc>
                <a:spcPct val="110000"/>
              </a:lnSpc>
            </a:pPr>
            <a:r>
              <a:rPr lang="en-US" altLang="zh-CN" sz="2800" dirty="0" err="1">
                <a:cs typeface="+mn-ea"/>
                <a:sym typeface="+mn-lt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BIDScoin</a:t>
            </a:r>
            <a:endParaRPr lang="en-US" altLang="zh-CN" sz="2800" dirty="0">
              <a:cs typeface="+mn-ea"/>
              <a:sym typeface="+mn-lt"/>
            </a:endParaRPr>
          </a:p>
          <a:p>
            <a:pPr marL="571500" lvl="1">
              <a:lnSpc>
                <a:spcPct val="110000"/>
              </a:lnSpc>
            </a:pPr>
            <a:r>
              <a:rPr lang="en-US" altLang="zh-CN" sz="2800" b="1" dirty="0">
                <a:cs typeface="+mn-ea"/>
                <a:sym typeface="+mn-lt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MNE-BIDS</a:t>
            </a:r>
            <a:r>
              <a:rPr lang="en-US" altLang="zh-CN" sz="2800" b="1" dirty="0">
                <a:cs typeface="+mn-ea"/>
                <a:sym typeface="+mn-lt"/>
              </a:rPr>
              <a:t> </a:t>
            </a:r>
            <a:r>
              <a:rPr lang="en-US" altLang="zh-CN" sz="2800" dirty="0">
                <a:cs typeface="+mn-ea"/>
                <a:sym typeface="+mn-lt"/>
              </a:rPr>
              <a:t>(MEG/EEG/</a:t>
            </a:r>
            <a:r>
              <a:rPr lang="en-US" altLang="zh-CN" sz="2800" dirty="0" err="1">
                <a:cs typeface="+mn-ea"/>
                <a:sym typeface="+mn-lt"/>
              </a:rPr>
              <a:t>iEEG</a:t>
            </a:r>
            <a:r>
              <a:rPr lang="en-US" altLang="zh-CN" sz="2800" dirty="0">
                <a:cs typeface="+mn-ea"/>
                <a:sym typeface="+mn-lt"/>
              </a:rPr>
              <a:t>)</a:t>
            </a:r>
          </a:p>
          <a:p>
            <a:pPr marL="571500" lvl="1">
              <a:lnSpc>
                <a:spcPct val="110000"/>
              </a:lnSpc>
            </a:pPr>
            <a:r>
              <a:rPr lang="en-US" altLang="zh-CN" sz="2800" b="1" dirty="0">
                <a:cs typeface="+mn-ea"/>
                <a:sym typeface="+mn-lt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EEGLAB</a:t>
            </a:r>
            <a:r>
              <a:rPr lang="en-US" altLang="zh-CN" sz="2800" dirty="0">
                <a:cs typeface="+mn-ea"/>
                <a:sym typeface="+mn-lt"/>
              </a:rPr>
              <a:t> with </a:t>
            </a:r>
            <a:r>
              <a:rPr lang="en-US" altLang="zh-CN" sz="2800" dirty="0">
                <a:cs typeface="+mn-ea"/>
                <a:sym typeface="+mn-lt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en-US" altLang="zh-CN" sz="2800" dirty="0">
                <a:cs typeface="+mn-ea"/>
                <a:sym typeface="+mn-lt"/>
              </a:rPr>
              <a:t> (MEG/EEG analysis package)</a:t>
            </a:r>
          </a:p>
        </p:txBody>
      </p:sp>
    </p:spTree>
    <p:extLst>
      <p:ext uri="{BB962C8B-B14F-4D97-AF65-F5344CB8AC3E}">
        <p14:creationId xmlns:p14="http://schemas.microsoft.com/office/powerpoint/2010/main" val="1127113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B79CC-7398-4627-882B-2A3303B3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Resources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9A4F121C-7B86-4CE7-9A86-CE8CEF7C8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5991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1225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25462-3AF0-492B-B879-5506B8B3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Tools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3E4A45-9021-4DA4-856F-588D0FB55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4011"/>
            <a:ext cx="7886700" cy="532951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cs typeface="+mn-ea"/>
                <a:sym typeface="+mn-lt"/>
              </a:rPr>
              <a:t>Graphically convert raw KIT and Elekta MEG data to BIDS format</a:t>
            </a:r>
          </a:p>
          <a:p>
            <a:pPr>
              <a:lnSpc>
                <a:spcPct val="110000"/>
              </a:lnSpc>
            </a:pPr>
            <a:r>
              <a:rPr lang="en-US" altLang="zh-CN" sz="1600" dirty="0">
                <a:cs typeface="+mn-ea"/>
                <a:sym typeface="+mn-lt"/>
              </a:rPr>
              <a:t>Other Tools</a:t>
            </a:r>
          </a:p>
          <a:p>
            <a:pPr lvl="1">
              <a:lnSpc>
                <a:spcPct val="110000"/>
              </a:lnSpc>
            </a:pPr>
            <a:r>
              <a:rPr lang="en-US" altLang="zh-CN" sz="1600" dirty="0">
                <a:cs typeface="+mn-ea"/>
                <a:sym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Automatic Analysis</a:t>
            </a:r>
            <a:r>
              <a:rPr lang="en-US" altLang="zh-CN" sz="1600" dirty="0">
                <a:cs typeface="+mn-ea"/>
                <a:sym typeface="+mn-lt"/>
              </a:rPr>
              <a:t> (fMRI processing toolbox)</a:t>
            </a:r>
          </a:p>
          <a:p>
            <a:pPr lvl="1">
              <a:lnSpc>
                <a:spcPct val="110000"/>
              </a:lnSpc>
            </a:pPr>
            <a:r>
              <a:rPr lang="en-US" altLang="zh-CN" sz="1600" dirty="0" err="1">
                <a:cs typeface="+mn-ea"/>
                <a:sym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BIDSHandler</a:t>
            </a:r>
            <a:r>
              <a:rPr lang="en-US" altLang="zh-CN" sz="1600" dirty="0">
                <a:cs typeface="+mn-ea"/>
                <a:sym typeface="+mn-lt"/>
              </a:rPr>
              <a:t> (Python module allowing complete manipulation of BIDS data)</a:t>
            </a:r>
          </a:p>
          <a:p>
            <a:pPr lvl="1">
              <a:lnSpc>
                <a:spcPct val="110000"/>
              </a:lnSpc>
            </a:pPr>
            <a:r>
              <a:rPr lang="en-US" altLang="zh-CN" sz="1600" dirty="0">
                <a:cs typeface="+mn-ea"/>
                <a:sym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Brainstorm</a:t>
            </a:r>
            <a:r>
              <a:rPr lang="en-US" altLang="zh-CN" sz="1600" dirty="0">
                <a:cs typeface="+mn-ea"/>
                <a:sym typeface="+mn-lt"/>
              </a:rPr>
              <a:t> (MEG/EEG analysis package)</a:t>
            </a:r>
          </a:p>
          <a:p>
            <a:pPr lvl="1">
              <a:lnSpc>
                <a:spcPct val="110000"/>
              </a:lnSpc>
            </a:pPr>
            <a:r>
              <a:rPr lang="en-US" altLang="zh-CN" sz="1600" dirty="0">
                <a:cs typeface="+mn-ea"/>
                <a:sym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C-PAC</a:t>
            </a:r>
            <a:r>
              <a:rPr lang="en-US" altLang="zh-CN" sz="1600" dirty="0">
                <a:cs typeface="+mn-ea"/>
                <a:sym typeface="+mn-lt"/>
              </a:rPr>
              <a:t> (Configurable Pipeline for the </a:t>
            </a:r>
            <a:r>
              <a:rPr lang="en-US" altLang="zh-CN" sz="1600" dirty="0" err="1">
                <a:cs typeface="+mn-ea"/>
                <a:sym typeface="+mn-lt"/>
              </a:rPr>
              <a:t>Analysing</a:t>
            </a:r>
            <a:r>
              <a:rPr lang="en-US" altLang="zh-CN" sz="1600" dirty="0">
                <a:cs typeface="+mn-ea"/>
                <a:sym typeface="+mn-lt"/>
              </a:rPr>
              <a:t> Connectomes)</a:t>
            </a:r>
          </a:p>
          <a:p>
            <a:pPr lvl="1">
              <a:lnSpc>
                <a:spcPct val="110000"/>
              </a:lnSpc>
            </a:pPr>
            <a:r>
              <a:rPr lang="en-US" altLang="zh-CN" sz="1600" b="1" dirty="0">
                <a:cs typeface="+mn-ea"/>
                <a:sym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FMRIPREP</a:t>
            </a:r>
            <a:r>
              <a:rPr lang="en-US" altLang="zh-CN" sz="1600" b="1" dirty="0">
                <a:cs typeface="+mn-ea"/>
                <a:sym typeface="+mn-lt"/>
              </a:rPr>
              <a:t> (preprocessing workflow)</a:t>
            </a:r>
          </a:p>
          <a:p>
            <a:pPr lvl="1">
              <a:lnSpc>
                <a:spcPct val="110000"/>
              </a:lnSpc>
            </a:pPr>
            <a:r>
              <a:rPr lang="en-US" altLang="zh-CN" sz="1600" dirty="0" err="1">
                <a:cs typeface="+mn-ea"/>
                <a:sym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OpenNeuro</a:t>
            </a:r>
            <a:r>
              <a:rPr lang="en-US" altLang="zh-CN" sz="1600" dirty="0">
                <a:cs typeface="+mn-ea"/>
                <a:sym typeface="+mn-lt"/>
              </a:rPr>
              <a:t> (repository)</a:t>
            </a:r>
          </a:p>
          <a:p>
            <a:pPr lvl="1">
              <a:lnSpc>
                <a:spcPct val="110000"/>
              </a:lnSpc>
            </a:pPr>
            <a:r>
              <a:rPr lang="en-US" altLang="zh-CN" sz="1600" dirty="0" err="1">
                <a:cs typeface="+mn-ea"/>
                <a:sym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PyBIDS</a:t>
            </a:r>
            <a:r>
              <a:rPr lang="en-US" altLang="zh-CN" sz="1600" dirty="0">
                <a:cs typeface="+mn-ea"/>
                <a:sym typeface="+mn-lt"/>
              </a:rPr>
              <a:t> (Python module to harmonize access and manipulation)</a:t>
            </a:r>
          </a:p>
          <a:p>
            <a:pPr>
              <a:lnSpc>
                <a:spcPct val="110000"/>
              </a:lnSpc>
            </a:pPr>
            <a:r>
              <a:rPr lang="en-US" altLang="zh-CN" sz="1600" dirty="0">
                <a:cs typeface="+mn-ea"/>
                <a:sym typeface="+mn-lt"/>
              </a:rPr>
              <a:t>Quality Assessment</a:t>
            </a:r>
          </a:p>
          <a:p>
            <a:pPr lvl="1">
              <a:lnSpc>
                <a:spcPct val="110000"/>
              </a:lnSpc>
            </a:pPr>
            <a:r>
              <a:rPr lang="en-US" altLang="zh-CN" sz="1600" dirty="0">
                <a:cs typeface="+mn-ea"/>
                <a:sym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MRIQC</a:t>
            </a:r>
            <a:endParaRPr lang="en-US" altLang="zh-CN" sz="1600" dirty="0">
              <a:cs typeface="+mn-ea"/>
              <a:sym typeface="+mn-lt"/>
            </a:endParaRPr>
          </a:p>
          <a:p>
            <a:pPr lvl="1">
              <a:lnSpc>
                <a:spcPct val="110000"/>
              </a:lnSpc>
            </a:pPr>
            <a:r>
              <a:rPr lang="en-US" altLang="zh-CN" sz="1600" dirty="0">
                <a:cs typeface="+mn-ea"/>
                <a:sym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QAP</a:t>
            </a:r>
            <a:endParaRPr lang="en-US" altLang="zh-CN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4484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5DFCF1-0A24-4AC3-8801-4506C26F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+mn-lt"/>
                <a:ea typeface="+mn-ea"/>
                <a:cs typeface="+mn-ea"/>
                <a:sym typeface="+mn-lt"/>
              </a:rPr>
              <a:t>Automatic preprocessing</a:t>
            </a:r>
            <a:endParaRPr lang="zh-CN" altLang="en-US" sz="4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984976-3C34-4A94-8BDC-91AE1CEE6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cs typeface="+mn-ea"/>
                <a:sym typeface="+mn-lt"/>
              </a:rPr>
              <a:t>fMRIprep</a:t>
            </a:r>
            <a:endParaRPr lang="en-US" altLang="zh-CN" sz="3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9548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737C3-C0BB-425B-8BAF-2AFA7C081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Issues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C2337-734A-4B98-9DDF-3543F1AC9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Preprocessing</a:t>
            </a:r>
          </a:p>
          <a:p>
            <a:pPr lvl="1"/>
            <a:r>
              <a:rPr lang="en-US" altLang="zh-CN" dirty="0"/>
              <a:t>reduce sources of false positive errors </a:t>
            </a:r>
          </a:p>
          <a:p>
            <a:pPr lvl="1"/>
            <a:r>
              <a:rPr lang="en-US" altLang="zh-CN" dirty="0"/>
              <a:t>without inducing false negative error</a:t>
            </a:r>
          </a:p>
          <a:p>
            <a:r>
              <a:rPr lang="en-US" altLang="zh-CN" dirty="0"/>
              <a:t>Input variety data need different method</a:t>
            </a:r>
          </a:p>
          <a:p>
            <a:r>
              <a:rPr lang="en-US" altLang="zh-CN" dirty="0">
                <a:cs typeface="+mn-ea"/>
                <a:sym typeface="+mn-lt"/>
              </a:rPr>
              <a:t>Different pipeline have different method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9972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0AC94-A46B-4A4F-80D2-05D6F868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Two-stage validation framework</a:t>
            </a:r>
            <a:endParaRPr lang="zh-CN" altLang="en-US" sz="4000" dirty="0"/>
          </a:p>
        </p:txBody>
      </p:sp>
      <p:pic>
        <p:nvPicPr>
          <p:cNvPr id="4" name="内容占位符 3">
            <a:hlinkClick r:id="rId2" action="ppaction://hlinksldjump"/>
            <a:extLst>
              <a:ext uri="{FF2B5EF4-FFF2-40B4-BE49-F238E27FC236}">
                <a16:creationId xmlns:a16="http://schemas.microsoft.com/office/drawing/2014/main" id="{722B9DDE-F9CD-42A4-8D14-B80E7D431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9518" y="1289734"/>
            <a:ext cx="6051176" cy="55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07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readcube-cdn.com/publishers/nature/figures/c1a036221483845f7884a50aa0e6f56901b99ae8d843c632104fb4514597ab53/4.jpg">
            <a:hlinkClick r:id="rId2" action="ppaction://hlinksldjump"/>
            <a:extLst>
              <a:ext uri="{FF2B5EF4-FFF2-40B4-BE49-F238E27FC236}">
                <a16:creationId xmlns:a16="http://schemas.microsoft.com/office/drawing/2014/main" id="{9E901653-3D45-4C8C-8F14-A39D1EF5C4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494" y="182208"/>
            <a:ext cx="7933765" cy="654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061210-27C9-4DA3-8FF7-B9C34DCFE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34" y="103527"/>
            <a:ext cx="7803777" cy="665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3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1A3C87-AD75-407A-A79D-62D5C184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Preprocessing step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B9282B-2E16-46F0-864B-81168161C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Head-motion correction</a:t>
            </a:r>
          </a:p>
          <a:p>
            <a:r>
              <a:rPr lang="en-US" altLang="zh-CN" dirty="0"/>
              <a:t>Susceptibility distortion correction</a:t>
            </a:r>
          </a:p>
          <a:p>
            <a:pPr lvl="1"/>
            <a:r>
              <a:rPr lang="en-US" altLang="zh-CN" dirty="0"/>
              <a:t>Field map</a:t>
            </a:r>
          </a:p>
          <a:p>
            <a:pPr lvl="1"/>
            <a:r>
              <a:rPr lang="en-US" altLang="zh-CN" dirty="0"/>
              <a:t>T1w/T2w anatomically-correct</a:t>
            </a:r>
          </a:p>
          <a:p>
            <a:pPr lvl="1"/>
            <a:r>
              <a:rPr lang="en-US" altLang="zh-CN" dirty="0"/>
              <a:t>Surface registration</a:t>
            </a:r>
          </a:p>
          <a:p>
            <a:r>
              <a:rPr lang="en-US" altLang="zh-CN" dirty="0"/>
              <a:t>Slice-timing correction</a:t>
            </a:r>
          </a:p>
          <a:p>
            <a:r>
              <a:rPr lang="en-US" altLang="zh-CN" dirty="0"/>
              <a:t>Intra-subject registration</a:t>
            </a:r>
          </a:p>
          <a:p>
            <a:r>
              <a:rPr lang="en-US" altLang="zh-CN" dirty="0"/>
              <a:t>Spatial normalization</a:t>
            </a:r>
          </a:p>
          <a:p>
            <a:r>
              <a:rPr lang="en-US" altLang="zh-CN" dirty="0"/>
              <a:t>Surface sampling</a:t>
            </a:r>
          </a:p>
          <a:p>
            <a:r>
              <a:rPr lang="en-US" altLang="zh-CN" dirty="0"/>
              <a:t>Subspace projection denoising (ICA/PCA)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3428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1E801E-4C61-4788-8AC1-DEECFE17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Tools invoked in fMRIprep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AF9B21F-C78C-4B23-A248-7ECCFB050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94" y="1527220"/>
            <a:ext cx="8816493" cy="496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89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A4B87B-AD4F-44E9-9960-9E46A7E1B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Workflow</a:t>
            </a: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134F970C-B90D-4E32-AD0F-7E227A212A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2592058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9881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1DB985-6FFA-4B03-BD39-ADE8494A2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Workflow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878D452-1361-4928-B1B2-F1294DC48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3197" y="89647"/>
            <a:ext cx="9372703" cy="667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44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C82F86-FA9C-472B-8DD8-56A4AF9D2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Output of</a:t>
            </a:r>
            <a:r>
              <a:rPr lang="zh-CN" altLang="en-US" dirty="0"/>
              <a:t> </a:t>
            </a:r>
            <a:r>
              <a:rPr lang="en-US" altLang="zh-CN" dirty="0"/>
              <a:t>fMRIprep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B49BC3-F5DF-466D-A90A-1D2553D0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preprocessed time series</a:t>
            </a:r>
          </a:p>
          <a:p>
            <a:pPr lvl="1"/>
            <a:r>
              <a:rPr lang="en-US" altLang="zh-CN" dirty="0"/>
              <a:t>derived from the original data </a:t>
            </a:r>
          </a:p>
          <a:p>
            <a:pPr lvl="1"/>
            <a:r>
              <a:rPr lang="en-US" altLang="zh-CN" dirty="0"/>
              <a:t>apply retrospective signal corrections</a:t>
            </a:r>
          </a:p>
          <a:p>
            <a:pPr lvl="1"/>
            <a:r>
              <a:rPr lang="en-US" altLang="zh-CN" dirty="0"/>
              <a:t>spatiotemporal filtering</a:t>
            </a:r>
          </a:p>
          <a:p>
            <a:pPr lvl="1"/>
            <a:r>
              <a:rPr lang="en-US" altLang="zh-CN" dirty="0"/>
              <a:t>resampling onto a target space </a:t>
            </a:r>
          </a:p>
          <a:p>
            <a:r>
              <a:rPr lang="en-US" altLang="zh-CN" dirty="0"/>
              <a:t>experimental confounds</a:t>
            </a:r>
          </a:p>
          <a:p>
            <a:pPr lvl="1"/>
            <a:r>
              <a:rPr lang="en-US" altLang="zh-CN" dirty="0"/>
              <a:t>motion parameters</a:t>
            </a:r>
          </a:p>
          <a:p>
            <a:pPr lvl="1"/>
            <a:r>
              <a:rPr lang="en-US" altLang="zh-CN" dirty="0"/>
              <a:t>framewise displacement</a:t>
            </a:r>
          </a:p>
          <a:p>
            <a:pPr lvl="1"/>
            <a:r>
              <a:rPr lang="en-US" altLang="zh-CN" dirty="0"/>
              <a:t>global signals</a:t>
            </a:r>
          </a:p>
          <a:p>
            <a:r>
              <a:rPr lang="en-US" altLang="zh-CN" dirty="0"/>
              <a:t>Visual Report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397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EFFFD6-CCE0-4E8B-ACD1-4100EC53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Challenges of in-house research</a:t>
            </a:r>
            <a:endParaRPr lang="zh-CN" altLang="en-US" sz="4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587950-CD5F-4DD4-A41E-055134AEA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Computational resources: the need to handle large data volumes and long computation times;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Validation: a need for new, well-validated analysis methods;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Reproducibility: due to the workflow complexity, it can be difficult for others (or yourself in a few months time) to reproduce the analysis.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9BA9A3-C29B-4CED-90FD-1ADC534532DF}"/>
              </a:ext>
            </a:extLst>
          </p:cNvPr>
          <p:cNvSpPr txBox="1"/>
          <p:nvPr/>
        </p:nvSpPr>
        <p:spPr>
          <a:xfrm>
            <a:off x="542365" y="6159034"/>
            <a:ext cx="797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600" i="1" dirty="0"/>
              <a:t>Unité de Neurosciences, Information et Complexité (UNIC), Centre National de la Recherche Scientifique, 91198 Gif sur Yvette, France. </a:t>
            </a:r>
            <a:r>
              <a:rPr lang="fr-FR" altLang="zh-CN" sz="1600" i="1" u="sng" dirty="0">
                <a:hlinkClick r:id="rId2"/>
              </a:rPr>
              <a:t>http://andrewdavison.info</a:t>
            </a:r>
            <a:endParaRPr lang="zh-CN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711900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2F52D-7ABB-487E-A3D8-442A9D75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/>
              <a:t>Adv. Of fMRIprep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001DA1-68F5-4F2D-A195-C6D11C868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981950" cy="4351338"/>
          </a:xfrm>
        </p:spPr>
        <p:txBody>
          <a:bodyPr/>
          <a:lstStyle/>
          <a:p>
            <a:r>
              <a:rPr lang="en-US" altLang="zh-CN" dirty="0"/>
              <a:t>Input BIDS and make a adaptive workflow</a:t>
            </a:r>
          </a:p>
          <a:p>
            <a:r>
              <a:rPr lang="en-US" altLang="zh-CN" dirty="0"/>
              <a:t>Easy read and transparency visual report </a:t>
            </a:r>
            <a:r>
              <a:rPr lang="en-US" altLang="zh-CN" dirty="0">
                <a:hlinkClick r:id="rId3" action="ppaction://hlinkfile"/>
              </a:rPr>
              <a:t>Demo</a:t>
            </a:r>
            <a:endParaRPr lang="en-US" altLang="zh-CN" dirty="0"/>
          </a:p>
          <a:p>
            <a:r>
              <a:rPr lang="en-US" altLang="zh-CN" dirty="0"/>
              <a:t>As an analysis-agnostic method to exclude limitation such as coordinate space </a:t>
            </a:r>
          </a:p>
          <a:p>
            <a:pPr lvl="1"/>
            <a:r>
              <a:rPr lang="en-US" altLang="zh-CN" dirty="0"/>
              <a:t>HCP Pipelines supports surface-based analyses</a:t>
            </a:r>
          </a:p>
          <a:p>
            <a:pPr lvl="1"/>
            <a:r>
              <a:rPr lang="en-US" altLang="zh-CN" dirty="0"/>
              <a:t>C-PAC and FEAT are volume-based only</a:t>
            </a:r>
          </a:p>
          <a:p>
            <a:r>
              <a:rPr lang="en-US" altLang="zh-CN" dirty="0"/>
              <a:t>Yields high-quality results (</a:t>
            </a:r>
            <a:r>
              <a:rPr lang="en-US" altLang="zh-CN" dirty="0">
                <a:hlinkClick r:id="rId4" action="ppaction://hlinksldjump"/>
              </a:rPr>
              <a:t>Results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Prevents loss of spatial accuracy via smoothing (</a:t>
            </a:r>
            <a:r>
              <a:rPr lang="en-US" altLang="zh-CN" dirty="0">
                <a:hlinkClick r:id="rId5" action="ppaction://hlinksldjump"/>
              </a:rPr>
              <a:t>Results</a:t>
            </a:r>
            <a:r>
              <a:rPr lang="en-US" altLang="zh-CN" dirty="0"/>
              <a:t>)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4047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03899-0122-4F08-B509-C6F12E97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DVARS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D55F7B-B6CE-457E-96AD-C972CC86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+mn-ea"/>
                <a:sym typeface="+mn-lt"/>
              </a:rPr>
              <a:t>DVARS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D referring to temporal derivative of time courses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VARS referring to RMS variance over voxels</a:t>
            </a:r>
          </a:p>
          <a:p>
            <a:r>
              <a:rPr lang="en-US" altLang="zh-CN" dirty="0">
                <a:cs typeface="+mn-ea"/>
                <a:sym typeface="+mn-lt"/>
              </a:rPr>
              <a:t>Index the rate of change of BOLD signal across the entire brain at each frame of data</a:t>
            </a:r>
          </a:p>
          <a:p>
            <a:r>
              <a:rPr lang="en-US" altLang="zh-CN" dirty="0">
                <a:cs typeface="+mn-ea"/>
                <a:sym typeface="+mn-lt"/>
              </a:rPr>
              <a:t>DVARS is thus a measure of how much the intensity of a brain image changes in comparison to the previous timepoint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608F1E-658D-4378-9AF0-569714CB56F5}"/>
              </a:ext>
            </a:extLst>
          </p:cNvPr>
          <p:cNvSpPr txBox="1"/>
          <p:nvPr/>
        </p:nvSpPr>
        <p:spPr>
          <a:xfrm>
            <a:off x="569259" y="5764306"/>
            <a:ext cx="7946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cs typeface="+mn-ea"/>
                <a:sym typeface="+mn-lt"/>
              </a:rPr>
              <a:t>Power, J. D., </a:t>
            </a:r>
            <a:r>
              <a:rPr lang="en-US" altLang="zh-CN" i="1" dirty="0" err="1">
                <a:cs typeface="+mn-ea"/>
                <a:sym typeface="+mn-lt"/>
              </a:rPr>
              <a:t>Schlaggar</a:t>
            </a:r>
            <a:r>
              <a:rPr lang="en-US" altLang="zh-CN" i="1" dirty="0">
                <a:cs typeface="+mn-ea"/>
                <a:sym typeface="+mn-lt"/>
              </a:rPr>
              <a:t>, B. L., </a:t>
            </a:r>
            <a:r>
              <a:rPr lang="en-US" altLang="zh-CN" i="1" dirty="0" err="1">
                <a:cs typeface="+mn-ea"/>
                <a:sym typeface="+mn-lt"/>
              </a:rPr>
              <a:t>Lessov-Schlaggar</a:t>
            </a:r>
            <a:r>
              <a:rPr lang="en-US" altLang="zh-CN" i="1" dirty="0">
                <a:cs typeface="+mn-ea"/>
                <a:sym typeface="+mn-lt"/>
              </a:rPr>
              <a:t>, C. N., &amp; Petersen, S. E. (2013). Evidence for hubs in human functional brain networks. Neuron, 79(4), 798–813. doi:10.1016/j.neuron.2013.07.035</a:t>
            </a:r>
          </a:p>
          <a:p>
            <a:endParaRPr lang="zh-CN" altLang="en-US" i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3339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9B020-1FA0-4F73-8C14-CFA74CD7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Carpet Plot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E9EDA0B-B4B2-400D-8850-06B122F6E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203" y="2542439"/>
            <a:ext cx="8838393" cy="378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83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877D6-9B37-4FDB-BBB3-8E3B4FA8B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zh-CN" dirty="0"/>
              <a:t>Recognizing noise in fMRI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A190F4-6E2C-4CE7-BBCD-E694B7DE8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473235" cy="4351338"/>
          </a:xfrm>
        </p:spPr>
        <p:txBody>
          <a:bodyPr/>
          <a:lstStyle/>
          <a:p>
            <a:r>
              <a:rPr lang="en-US" altLang="zh-CN" dirty="0"/>
              <a:t>Thermal noise</a:t>
            </a:r>
          </a:p>
          <a:p>
            <a:pPr lvl="1"/>
            <a:r>
              <a:rPr lang="en-US" altLang="zh-CN" dirty="0"/>
              <a:t>Has no spatial or temporal structure</a:t>
            </a:r>
          </a:p>
          <a:p>
            <a:pPr lvl="1"/>
            <a:r>
              <a:rPr lang="en-US" altLang="zh-CN" dirty="0"/>
              <a:t>Blur can reduce the effect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EBC68-55E8-4F4B-842B-5A4F34FE67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9379"/>
          <a:stretch/>
        </p:blipFill>
        <p:spPr>
          <a:xfrm>
            <a:off x="4101885" y="1380949"/>
            <a:ext cx="4628827" cy="52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660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877D6-9B37-4FDB-BBB3-8E3B4FA8B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zh-CN" dirty="0"/>
              <a:t>Recognizing noise in fMRI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A190F4-6E2C-4CE7-BBCD-E694B7DE8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Head motion</a:t>
            </a:r>
          </a:p>
          <a:p>
            <a:pPr lvl="1"/>
            <a:r>
              <a:rPr lang="en-US" altLang="zh-CN" dirty="0"/>
              <a:t>Whole brain activities</a:t>
            </a:r>
          </a:p>
          <a:p>
            <a:pPr lvl="1"/>
            <a:r>
              <a:rPr lang="en-US" altLang="zh-CN" dirty="0"/>
              <a:t>Paired or not paired / regular or not regular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EBC68-55E8-4F4B-842B-5A4F34FE6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9933"/>
            <a:ext cx="9144000" cy="366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45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877D6-9B37-4FDB-BBB3-8E3B4FA8B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zh-CN" dirty="0"/>
              <a:t>Recognizing noise in fMRI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A190F4-6E2C-4CE7-BBCD-E694B7DE8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7218"/>
            <a:ext cx="7886700" cy="4351338"/>
          </a:xfrm>
        </p:spPr>
        <p:txBody>
          <a:bodyPr/>
          <a:lstStyle/>
          <a:p>
            <a:r>
              <a:rPr lang="en-US" altLang="zh-CN" dirty="0"/>
              <a:t>Hardware artifacts</a:t>
            </a:r>
          </a:p>
          <a:p>
            <a:pPr lvl="1"/>
            <a:r>
              <a:rPr lang="en-US" altLang="zh-CN" dirty="0"/>
              <a:t>cans look unremarkable </a:t>
            </a:r>
          </a:p>
          <a:p>
            <a:pPr lvl="1"/>
            <a:r>
              <a:rPr lang="en-US" altLang="zh-CN" dirty="0"/>
              <a:t>high quality with respect to motion and physiological records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5438C0-BFB8-4C47-A0CF-71852EF7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3" y="2995496"/>
            <a:ext cx="8846914" cy="391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7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41C5C-7014-4805-9D18-7744B693B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Installing easily </a:t>
            </a:r>
            <a:br>
              <a:rPr lang="en-US" altLang="zh-CN" sz="5400" dirty="0"/>
            </a:br>
            <a:r>
              <a:rPr lang="en-US" altLang="zh-CN" sz="5400" dirty="0"/>
              <a:t>and resolve dependency hell</a:t>
            </a:r>
            <a:endParaRPr lang="zh-CN" altLang="en-US" sz="54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257020-12E4-4AF0-A127-DB95342BA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600" dirty="0"/>
              <a:t>Docker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408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8B4BA83-5500-4483-AB9C-3994EB459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Dependency hell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87A233-FC27-400D-97A0-4E55E818B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97" y="1556579"/>
            <a:ext cx="7945404" cy="42000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altLang="zh-CN" sz="1500" kern="1200" dirty="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Some software which have dependencies on </a:t>
            </a:r>
            <a:r>
              <a:rPr lang="en-US" altLang="zh-CN" sz="1500" b="1" kern="1200" dirty="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specific versions</a:t>
            </a:r>
            <a:r>
              <a:rPr lang="en-US" altLang="zh-CN" sz="1500" kern="1200" dirty="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 of other software packages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âdependency hellâçå¾çæç´¢ç»æ">
            <a:extLst>
              <a:ext uri="{FF2B5EF4-FFF2-40B4-BE49-F238E27FC236}">
                <a16:creationId xmlns:a16="http://schemas.microsoft.com/office/drawing/2014/main" id="{A6CD8321-E965-469A-95FF-ADE8CFE728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t="2180" r="1705" b="11933"/>
          <a:stretch/>
        </p:blipFill>
        <p:spPr bwMode="auto">
          <a:xfrm>
            <a:off x="2086175" y="2310834"/>
            <a:ext cx="4971649" cy="444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233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0C1884-072F-4C53-B5AF-D06ED0F5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Container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849447-F8BC-455D-A750-E67FB821C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A standard unit of software that packages up</a:t>
            </a:r>
          </a:p>
          <a:p>
            <a:pPr lvl="1"/>
            <a:r>
              <a:rPr lang="en-US" altLang="zh-CN" dirty="0"/>
              <a:t>Code</a:t>
            </a:r>
          </a:p>
          <a:p>
            <a:pPr lvl="1"/>
            <a:r>
              <a:rPr lang="en-US" altLang="zh-CN" dirty="0"/>
              <a:t>Dependencies</a:t>
            </a:r>
          </a:p>
          <a:p>
            <a:r>
              <a:rPr lang="en-US" altLang="zh-CN" dirty="0"/>
              <a:t>Adv.</a:t>
            </a:r>
          </a:p>
          <a:p>
            <a:pPr lvl="1"/>
            <a:r>
              <a:rPr lang="en-US" altLang="zh-CN" dirty="0"/>
              <a:t>Standard</a:t>
            </a:r>
          </a:p>
          <a:p>
            <a:pPr lvl="1"/>
            <a:r>
              <a:rPr lang="en-US" altLang="zh-CN" dirty="0"/>
              <a:t>Standalone</a:t>
            </a:r>
          </a:p>
          <a:p>
            <a:pPr lvl="1"/>
            <a:r>
              <a:rPr lang="en-US" altLang="zh-CN" dirty="0"/>
              <a:t>Secure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Easy</a:t>
            </a:r>
          </a:p>
          <a:p>
            <a:pPr lvl="1"/>
            <a:r>
              <a:rPr lang="en-US" altLang="zh-CN" dirty="0"/>
              <a:t>Everywhere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Lightweight</a:t>
            </a:r>
          </a:p>
        </p:txBody>
      </p:sp>
    </p:spTree>
    <p:extLst>
      <p:ext uri="{BB962C8B-B14F-4D97-AF65-F5344CB8AC3E}">
        <p14:creationId xmlns:p14="http://schemas.microsoft.com/office/powerpoint/2010/main" val="1234490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A23CE-5B86-4EBA-B538-757EA81B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Images of fMRI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AC2FFF-EAB9-4EDD-B281-4ED72AB22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Neurodocker</a:t>
            </a:r>
            <a:endParaRPr lang="en-US" altLang="zh-CN" dirty="0"/>
          </a:p>
          <a:p>
            <a:r>
              <a:rPr lang="en-US" altLang="zh-CN" dirty="0"/>
              <a:t>Nipype</a:t>
            </a:r>
          </a:p>
          <a:p>
            <a:r>
              <a:rPr lang="en-US" altLang="zh-CN" dirty="0" err="1"/>
              <a:t>fmriprep</a:t>
            </a:r>
            <a:endParaRPr lang="en-US" altLang="zh-CN" dirty="0"/>
          </a:p>
          <a:p>
            <a:r>
              <a:rPr lang="en-US" altLang="zh-CN" dirty="0"/>
              <a:t>bids/validator</a:t>
            </a:r>
          </a:p>
          <a:p>
            <a:r>
              <a:rPr lang="en-US" altLang="zh-CN" dirty="0" err="1"/>
              <a:t>afni</a:t>
            </a:r>
            <a:r>
              <a:rPr lang="en-US" altLang="zh-CN" dirty="0"/>
              <a:t> / </a:t>
            </a:r>
            <a:r>
              <a:rPr lang="en-US" altLang="zh-CN" dirty="0" err="1"/>
              <a:t>fsl</a:t>
            </a:r>
            <a:r>
              <a:rPr lang="en-US" altLang="zh-CN" dirty="0"/>
              <a:t> / </a:t>
            </a:r>
            <a:r>
              <a:rPr lang="en-US" altLang="zh-CN" dirty="0" err="1"/>
              <a:t>freesurfer</a:t>
            </a:r>
            <a:endParaRPr lang="en-US" altLang="zh-CN" dirty="0"/>
          </a:p>
          <a:p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7705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âicebergâçå¾çæç´¢ç»æ">
            <a:extLst>
              <a:ext uri="{FF2B5EF4-FFF2-40B4-BE49-F238E27FC236}">
                <a16:creationId xmlns:a16="http://schemas.microsoft.com/office/drawing/2014/main" id="{BED82DDC-FD53-4955-9A51-26E8AAA0D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4" r="4765" b="-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357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96F3D-B24E-4670-83CB-62295045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Discussion</a:t>
            </a:r>
            <a:endParaRPr lang="zh-CN" altLang="en-US" sz="54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1625E2-005C-4E54-B4BE-19317044A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trend of reproduce in neuroscience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2945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6503B-7D76-471F-8918-05C4FC5A0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E8D2DF-33B5-4062-B947-800C1AA30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Computational resources</a:t>
            </a:r>
          </a:p>
          <a:p>
            <a:r>
              <a:rPr lang="en-US" altLang="zh-CN" dirty="0"/>
              <a:t>Validation</a:t>
            </a:r>
          </a:p>
          <a:p>
            <a:r>
              <a:rPr lang="en-US" altLang="zh-CN" dirty="0"/>
              <a:t>Reproducible</a:t>
            </a:r>
          </a:p>
          <a:p>
            <a:r>
              <a:rPr lang="en-US" altLang="zh-CN" dirty="0"/>
              <a:t>Flexible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2611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âicebergâçå¾çæç´¢ç»æ">
            <a:extLst>
              <a:ext uri="{FF2B5EF4-FFF2-40B4-BE49-F238E27FC236}">
                <a16:creationId xmlns:a16="http://schemas.microsoft.com/office/drawing/2014/main" id="{BED82DDC-FD53-4955-9A51-26E8AAA0D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4" r="4765" b="-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3991705-FC79-48CB-AFE1-FB3A1DBFE650}"/>
              </a:ext>
            </a:extLst>
          </p:cNvPr>
          <p:cNvSpPr txBox="1"/>
          <p:nvPr/>
        </p:nvSpPr>
        <p:spPr>
          <a:xfrm>
            <a:off x="2088778" y="201740"/>
            <a:ext cx="2837330" cy="46166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/>
              <a:t>Describe in papers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88D5E8-EAA5-4E02-AE78-6A411462B1FF}"/>
              </a:ext>
            </a:extLst>
          </p:cNvPr>
          <p:cNvSpPr txBox="1"/>
          <p:nvPr/>
        </p:nvSpPr>
        <p:spPr>
          <a:xfrm>
            <a:off x="784412" y="5732930"/>
            <a:ext cx="2330823" cy="46166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Hidden in</a:t>
            </a:r>
            <a:r>
              <a:rPr lang="zh-CN" altLang="en-US" sz="2400" dirty="0"/>
              <a:t> </a:t>
            </a:r>
            <a:r>
              <a:rPr lang="en-US" altLang="zh-CN" sz="2400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2919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D4BD87-322B-4CB9-960D-90DFA551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摘要缩放定位 4">
                <a:extLst>
                  <a:ext uri="{FF2B5EF4-FFF2-40B4-BE49-F238E27FC236}">
                    <a16:creationId xmlns:a16="http://schemas.microsoft.com/office/drawing/2014/main" id="{3D3CFD84-D3F9-446F-BCFA-2F2FE5DB4D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5148201"/>
                  </p:ext>
                </p:extLst>
              </p:nvPr>
            </p:nvGraphicFramePr>
            <p:xfrm>
              <a:off x="0" y="1650809"/>
              <a:ext cx="9129194" cy="5036861"/>
            </p:xfrm>
            <a:graphic>
              <a:graphicData uri="http://schemas.microsoft.com/office/powerpoint/2016/summaryzoom">
                <psuz:summaryZm>
                  <psuz:summaryZmObj sectionId="{CCECEABE-74CF-46A5-AACC-980B9F914229}">
                    <psuz:zmPr id="{04385F80-DC9C-4E2D-BC63-3A2A6C6989B6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9522" y="395894"/>
                          <a:ext cx="2738758" cy="20540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AC68391-0BE8-4FFD-AC99-3A22C9403191}">
                    <psuz:zmPr id="{C2C48B86-F663-4DEC-AA7A-225F71C3EE9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95218" y="395894"/>
                          <a:ext cx="2738758" cy="20540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DD30D36-BE1B-4184-9D71-1CD924D0ADA9}">
                    <psuz:zmPr id="{27330844-DFE7-4AE7-985C-CCCC1DE6B27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070914" y="395894"/>
                          <a:ext cx="2738758" cy="20540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5E16910-351A-43FC-B717-1C5468B7BB26}">
                    <psuz:zmPr id="{AD6E67E9-3424-4C17-8C6C-D6624BEC131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9522" y="2586900"/>
                          <a:ext cx="2738758" cy="20540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0B3FB8A-EF47-4068-876D-14C689821EE1}">
                    <psuz:zmPr id="{B226F5E9-6763-47CA-AD30-97779EC95A64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195218" y="2586900"/>
                          <a:ext cx="2738758" cy="20540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摘要缩放定位 4">
                <a:extLst>
                  <a:ext uri="{FF2B5EF4-FFF2-40B4-BE49-F238E27FC236}">
                    <a16:creationId xmlns:a16="http://schemas.microsoft.com/office/drawing/2014/main" id="{3D3CFD84-D3F9-446F-BCFA-2F2FE5DB4D42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0" y="1650809"/>
                <a:ext cx="9129194" cy="5036861"/>
                <a:chOff x="0" y="1650809"/>
                <a:chExt cx="9129194" cy="5036861"/>
              </a:xfrm>
            </p:grpSpPr>
            <p:pic>
              <p:nvPicPr>
                <p:cNvPr id="3" name="图片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19522" y="2046703"/>
                  <a:ext cx="2738758" cy="205406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图片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95218" y="2046703"/>
                  <a:ext cx="2738758" cy="205406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图片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70914" y="2046703"/>
                  <a:ext cx="2738758" cy="205406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图片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9522" y="4237709"/>
                  <a:ext cx="2738758" cy="205406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图片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95218" y="4237709"/>
                  <a:ext cx="2738758" cy="205406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10528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9455B5-370D-4214-AEA5-6AB7412F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>
                <a:latin typeface="+mn-lt"/>
                <a:ea typeface="+mn-ea"/>
                <a:cs typeface="+mn-ea"/>
                <a:sym typeface="+mn-lt"/>
              </a:rPr>
              <a:t>Analysis framework</a:t>
            </a:r>
            <a:endParaRPr lang="zh-CN" altLang="en-US" sz="5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7BC6B1-F112-4D0D-95F7-4D41A7F24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Nipype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43860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A6F9F-77EA-4152-B8E3-89AF3F6B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Framework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A8D841-82ED-45E3-ACF6-B3ADAB65F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standard way to build applications</a:t>
            </a:r>
          </a:p>
          <a:p>
            <a:r>
              <a:rPr lang="en-US" altLang="zh-CN" dirty="0"/>
              <a:t>A universal, reusable develop environment</a:t>
            </a:r>
          </a:p>
          <a:p>
            <a:r>
              <a:rPr lang="en-US" altLang="zh-CN" dirty="0"/>
              <a:t>Easy to achieve some functions or features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17151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ngtdjk">
      <a:majorFont>
        <a:latin typeface="Arial" panose="020F0302020204030204"/>
        <a:ea typeface="Microsoft YaHei"/>
        <a:cs typeface=""/>
      </a:majorFont>
      <a:minorFont>
        <a:latin typeface="Arial" panose="020F0502020204030204"/>
        <a:ea typeface="Microsoft YaHei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skom et al. 2016 - Adaptive Engagement of Cognitive Control in Context-Dependent Decision Making" id="{5B1AB7CA-EB8D-114C-9418-8D9BEE9C09A1}" vid="{2E63497C-E90B-4946-A9F8-1295929940A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1755</Words>
  <Application>Microsoft Macintosh PowerPoint</Application>
  <PresentationFormat>全屏显示(4:3)</PresentationFormat>
  <Paragraphs>310</Paragraphs>
  <Slides>51</Slides>
  <Notes>7</Notes>
  <HiddenSlides>2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5" baseType="lpstr">
      <vt:lpstr>等线</vt:lpstr>
      <vt:lpstr>Arial</vt:lpstr>
      <vt:lpstr>Calibri</vt:lpstr>
      <vt:lpstr>Office 主题​​</vt:lpstr>
      <vt:lpstr>The Reproduceable Toolchain  in fMRI analysis</vt:lpstr>
      <vt:lpstr>Reference</vt:lpstr>
      <vt:lpstr>Resources</vt:lpstr>
      <vt:lpstr>Challenges of in-house research</vt:lpstr>
      <vt:lpstr>PowerPoint 演示文稿</vt:lpstr>
      <vt:lpstr>PowerPoint 演示文稿</vt:lpstr>
      <vt:lpstr>Abstract</vt:lpstr>
      <vt:lpstr>Analysis framework</vt:lpstr>
      <vt:lpstr>Framework</vt:lpstr>
      <vt:lpstr>Issues created by heterogeneous tools</vt:lpstr>
      <vt:lpstr>Current Solution</vt:lpstr>
      <vt:lpstr>Solution provided by nipype</vt:lpstr>
      <vt:lpstr>Implementation Details</vt:lpstr>
      <vt:lpstr>Interface</vt:lpstr>
      <vt:lpstr>Support Software</vt:lpstr>
      <vt:lpstr>Node / MapNode</vt:lpstr>
      <vt:lpstr>Workflow</vt:lpstr>
      <vt:lpstr>Organize and share data</vt:lpstr>
      <vt:lpstr>DICOM → Nifti</vt:lpstr>
      <vt:lpstr>Issues</vt:lpstr>
      <vt:lpstr>Benefits</vt:lpstr>
      <vt:lpstr>Previous solution</vt:lpstr>
      <vt:lpstr>Development idea</vt:lpstr>
      <vt:lpstr>Result</vt:lpstr>
      <vt:lpstr>Result</vt:lpstr>
      <vt:lpstr>File formats</vt:lpstr>
      <vt:lpstr>Metadata request</vt:lpstr>
      <vt:lpstr>Create BIDS data</vt:lpstr>
      <vt:lpstr>Tools</vt:lpstr>
      <vt:lpstr>Tools</vt:lpstr>
      <vt:lpstr>Automatic preprocessing</vt:lpstr>
      <vt:lpstr>Issues</vt:lpstr>
      <vt:lpstr>Two-stage validation framework</vt:lpstr>
      <vt:lpstr>PowerPoint 演示文稿</vt:lpstr>
      <vt:lpstr>Preprocessing step</vt:lpstr>
      <vt:lpstr>Tools invoked in fMRIprep</vt:lpstr>
      <vt:lpstr>Workflow</vt:lpstr>
      <vt:lpstr>Workflow</vt:lpstr>
      <vt:lpstr>Output of fMRIprep</vt:lpstr>
      <vt:lpstr>Adv. Of fMRIprep</vt:lpstr>
      <vt:lpstr>DVARS</vt:lpstr>
      <vt:lpstr>Carpet Plot</vt:lpstr>
      <vt:lpstr>Recognizing noise in fMRI</vt:lpstr>
      <vt:lpstr>Recognizing noise in fMRI</vt:lpstr>
      <vt:lpstr>Recognizing noise in fMRI</vt:lpstr>
      <vt:lpstr>Installing easily  and resolve dependency hell</vt:lpstr>
      <vt:lpstr>Dependency hell</vt:lpstr>
      <vt:lpstr>Container</vt:lpstr>
      <vt:lpstr>Images of fMRI</vt:lpstr>
      <vt:lpstr>Discussion</vt:lpstr>
      <vt:lpstr>Discussion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Reproduceable Toolchain  in fMRI analysis</dc:title>
  <dc:creator>Xia Xiaokai</dc:creator>
  <cp:lastModifiedBy>Xia Xiaokai</cp:lastModifiedBy>
  <cp:revision>1</cp:revision>
  <dcterms:created xsi:type="dcterms:W3CDTF">2019-05-06T03:24:35Z</dcterms:created>
  <dcterms:modified xsi:type="dcterms:W3CDTF">2020-01-06T13:35:24Z</dcterms:modified>
</cp:coreProperties>
</file>